
<file path=[Content_Types].xml><?xml version="1.0" encoding="utf-8"?>
<Types xmlns="http://schemas.openxmlformats.org/package/2006/content-types">
  <Default Extension="mov" ContentType="video/quicktime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Verdan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7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FDF"/>
          </a:solidFill>
        </a:fill>
      </a:tcStyle>
    </a:wholeTbl>
    <a:band2H>
      <a:tcTxStyle/>
      <a:tcStyle>
        <a:tcBdr/>
        <a:fill>
          <a:solidFill>
            <a:srgbClr val="EF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E6CA"/>
          </a:solidFill>
        </a:fill>
      </a:tcStyle>
    </a:wholeTbl>
    <a:band2H>
      <a:tcTxStyle/>
      <a:tcStyle>
        <a:tcBdr/>
        <a:fill>
          <a:solidFill>
            <a:srgbClr val="F4F3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DCA"/>
          </a:solidFill>
        </a:fill>
      </a:tcStyle>
    </a:wholeTbl>
    <a:band2H>
      <a:tcTxStyle/>
      <a:tcStyle>
        <a:tcBdr/>
        <a:fill>
          <a:solidFill>
            <a:srgbClr val="FFF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Verdana"/>
      </a:defRPr>
    </a:lvl1pPr>
    <a:lvl2pPr indent="228600" latinLnBrk="0">
      <a:defRPr sz="1200">
        <a:latin typeface="+mj-lt"/>
        <a:ea typeface="+mj-ea"/>
        <a:cs typeface="+mj-cs"/>
        <a:sym typeface="Verdana"/>
      </a:defRPr>
    </a:lvl2pPr>
    <a:lvl3pPr indent="457200" latinLnBrk="0">
      <a:defRPr sz="1200">
        <a:latin typeface="+mj-lt"/>
        <a:ea typeface="+mj-ea"/>
        <a:cs typeface="+mj-cs"/>
        <a:sym typeface="Verdana"/>
      </a:defRPr>
    </a:lvl3pPr>
    <a:lvl4pPr indent="685800" latinLnBrk="0">
      <a:defRPr sz="1200">
        <a:latin typeface="+mj-lt"/>
        <a:ea typeface="+mj-ea"/>
        <a:cs typeface="+mj-cs"/>
        <a:sym typeface="Verdana"/>
      </a:defRPr>
    </a:lvl4pPr>
    <a:lvl5pPr indent="914400" latinLnBrk="0">
      <a:defRPr sz="1200">
        <a:latin typeface="+mj-lt"/>
        <a:ea typeface="+mj-ea"/>
        <a:cs typeface="+mj-cs"/>
        <a:sym typeface="Verdana"/>
      </a:defRPr>
    </a:lvl5pPr>
    <a:lvl6pPr indent="1143000" latinLnBrk="0">
      <a:defRPr sz="1200">
        <a:latin typeface="+mj-lt"/>
        <a:ea typeface="+mj-ea"/>
        <a:cs typeface="+mj-cs"/>
        <a:sym typeface="Verdana"/>
      </a:defRPr>
    </a:lvl6pPr>
    <a:lvl7pPr indent="1371600" latinLnBrk="0">
      <a:defRPr sz="1200">
        <a:latin typeface="+mj-lt"/>
        <a:ea typeface="+mj-ea"/>
        <a:cs typeface="+mj-cs"/>
        <a:sym typeface="Verdana"/>
      </a:defRPr>
    </a:lvl7pPr>
    <a:lvl8pPr indent="1600200" latinLnBrk="0">
      <a:defRPr sz="1200">
        <a:latin typeface="+mj-lt"/>
        <a:ea typeface="+mj-ea"/>
        <a:cs typeface="+mj-cs"/>
        <a:sym typeface="Verdana"/>
      </a:defRPr>
    </a:lvl8pPr>
    <a:lvl9pPr indent="1828800" latinLnBrk="0">
      <a:defRPr sz="1200">
        <a:latin typeface="+mj-lt"/>
        <a:ea typeface="+mj-ea"/>
        <a:cs typeface="+mj-cs"/>
        <a:sym typeface="Verdan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rmatting Remin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TITL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2"/>
          <p:cNvSpPr/>
          <p:nvPr/>
        </p:nvSpPr>
        <p:spPr>
          <a:xfrm>
            <a:off x="0" y="0"/>
            <a:ext cx="12192000" cy="6866092"/>
          </a:xfrm>
          <a:prstGeom prst="rect">
            <a:avLst/>
          </a:prstGeom>
          <a:solidFill>
            <a:srgbClr val="E377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BC1E3E"/>
                </a:solidFill>
              </a:defRPr>
            </a:pPr>
            <a:endParaRPr/>
          </a:p>
        </p:txBody>
      </p:sp>
      <p:sp>
        <p:nvSpPr>
          <p:cNvPr id="133" name="Rectangle 13"/>
          <p:cNvSpPr/>
          <p:nvPr/>
        </p:nvSpPr>
        <p:spPr>
          <a:xfrm>
            <a:off x="152400" y="118345"/>
            <a:ext cx="11887200" cy="6629401"/>
          </a:xfrm>
          <a:prstGeom prst="rect">
            <a:avLst/>
          </a:prstGeom>
          <a:ln>
            <a:solidFill>
              <a:srgbClr val="502D8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51658" y="3419523"/>
            <a:ext cx="10720918" cy="4000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628650" indent="-171450" algn="ctr">
              <a:lnSpc>
                <a:spcPct val="100000"/>
              </a:lnSpc>
              <a:spcBef>
                <a:spcPts val="0"/>
              </a:spcBef>
              <a:buFontTx/>
              <a:defRPr sz="1800">
                <a:solidFill>
                  <a:srgbClr val="FFFFFF"/>
                </a:solidFill>
              </a:defRPr>
            </a:lvl2pPr>
            <a:lvl3pPr marL="1120139" indent="-205739" algn="ctr">
              <a:lnSpc>
                <a:spcPct val="100000"/>
              </a:lnSpc>
              <a:spcBef>
                <a:spcPts val="0"/>
              </a:spcBef>
              <a:buFontTx/>
              <a:defRPr sz="1800">
                <a:solidFill>
                  <a:srgbClr val="FFFFFF"/>
                </a:solidFill>
              </a:defRPr>
            </a:lvl3pPr>
            <a:lvl4pPr marL="1600200" indent="-228600" algn="ctr">
              <a:lnSpc>
                <a:spcPct val="100000"/>
              </a:lnSpc>
              <a:spcBef>
                <a:spcPts val="0"/>
              </a:spcBef>
              <a:buFontTx/>
              <a:defRPr sz="1800">
                <a:solidFill>
                  <a:srgbClr val="FFFFFF"/>
                </a:solidFill>
              </a:defRPr>
            </a:lvl4pPr>
            <a:lvl5pPr marL="2057400" indent="-228600" algn="ctr">
              <a:lnSpc>
                <a:spcPct val="100000"/>
              </a:lnSpc>
              <a:spcBef>
                <a:spcPts val="0"/>
              </a:spcBef>
              <a:buFontTx/>
              <a:defRPr sz="1800">
                <a:solidFill>
                  <a:srgbClr val="FFFFFF"/>
                </a:solidFill>
              </a:defRPr>
            </a:lvl5pPr>
          </a:lstStyle>
          <a:p>
            <a:r>
              <a:t>Presenter’s Name or Secondary Title 18–20 Pt Verdana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35" name="CBA-White.png" descr="CBA-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3748" y="5061862"/>
            <a:ext cx="3044504" cy="1275156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376765" y="2547115"/>
            <a:ext cx="11438467" cy="754064"/>
          </a:xfrm>
          <a:prstGeom prst="rect">
            <a:avLst/>
          </a:prstGeom>
        </p:spPr>
        <p:txBody>
          <a:bodyPr/>
          <a:lstStyle>
            <a:lvl1pPr marL="0" indent="0" algn="ctr" defTabSz="73152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320" b="1">
                <a:solidFill>
                  <a:srgbClr val="FFFFFF"/>
                </a:solidFill>
              </a:defRPr>
            </a:lvl1pPr>
          </a:lstStyle>
          <a:p>
            <a:r>
              <a:t>Title 48–54 Pt Verdana</a:t>
            </a:r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TITL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icture Placeholder 23"/>
          <p:cNvSpPr>
            <a:spLocks noGrp="1"/>
          </p:cNvSpPr>
          <p:nvPr>
            <p:ph type="pic" idx="21"/>
          </p:nvPr>
        </p:nvSpPr>
        <p:spPr>
          <a:xfrm>
            <a:off x="4567521" y="0"/>
            <a:ext cx="7624480" cy="686593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5" name="Rectangle 10"/>
          <p:cNvSpPr/>
          <p:nvPr/>
        </p:nvSpPr>
        <p:spPr>
          <a:xfrm>
            <a:off x="0" y="0"/>
            <a:ext cx="4572000" cy="6866092"/>
          </a:xfrm>
          <a:prstGeom prst="rect">
            <a:avLst/>
          </a:prstGeom>
          <a:solidFill>
            <a:srgbClr val="E377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BC1E3E"/>
                </a:solidFill>
              </a:defRPr>
            </a:pPr>
            <a:endParaRPr/>
          </a:p>
        </p:txBody>
      </p:sp>
      <p:sp>
        <p:nvSpPr>
          <p:cNvPr id="146" name="Straight Connector 12"/>
          <p:cNvSpPr/>
          <p:nvPr/>
        </p:nvSpPr>
        <p:spPr>
          <a:xfrm>
            <a:off x="152400" y="6747746"/>
            <a:ext cx="4419600" cy="1"/>
          </a:xfrm>
          <a:prstGeom prst="line">
            <a:avLst/>
          </a:prstGeom>
          <a:ln>
            <a:solidFill>
              <a:srgbClr val="502D86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7" name="Straight Connector 13"/>
          <p:cNvSpPr/>
          <p:nvPr/>
        </p:nvSpPr>
        <p:spPr>
          <a:xfrm>
            <a:off x="152400" y="118345"/>
            <a:ext cx="4419600" cy="1"/>
          </a:xfrm>
          <a:prstGeom prst="line">
            <a:avLst/>
          </a:prstGeom>
          <a:ln>
            <a:solidFill>
              <a:srgbClr val="502D86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8" name="Straight Connector 14"/>
          <p:cNvSpPr/>
          <p:nvPr/>
        </p:nvSpPr>
        <p:spPr>
          <a:xfrm flipH="1">
            <a:off x="152400" y="118345"/>
            <a:ext cx="1" cy="6629402"/>
          </a:xfrm>
          <a:prstGeom prst="line">
            <a:avLst/>
          </a:prstGeom>
          <a:ln>
            <a:solidFill>
              <a:srgbClr val="502D86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64633" y="1423987"/>
            <a:ext cx="3496735" cy="17364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600" b="1">
                <a:solidFill>
                  <a:srgbClr val="FFFFFF"/>
                </a:solidFill>
              </a:defRPr>
            </a:lvl1pPr>
            <a:lvl2pPr marL="800100" indent="-342900">
              <a:lnSpc>
                <a:spcPct val="100000"/>
              </a:lnSpc>
              <a:spcBef>
                <a:spcPts val="0"/>
              </a:spcBef>
              <a:buFontTx/>
              <a:defRPr sz="3600" b="1">
                <a:solidFill>
                  <a:srgbClr val="FFFFFF"/>
                </a:solidFill>
              </a:defRPr>
            </a:lvl2pPr>
            <a:lvl3pPr marL="1325879" indent="-411479">
              <a:lnSpc>
                <a:spcPct val="100000"/>
              </a:lnSpc>
              <a:spcBef>
                <a:spcPts val="0"/>
              </a:spcBef>
              <a:buFontTx/>
              <a:defRPr sz="3600" b="1">
                <a:solidFill>
                  <a:srgbClr val="FFFFFF"/>
                </a:solidFill>
              </a:defRPr>
            </a:lvl3pPr>
            <a:lvl4pPr marL="1828800" indent="-457200">
              <a:lnSpc>
                <a:spcPct val="100000"/>
              </a:lnSpc>
              <a:spcBef>
                <a:spcPts val="0"/>
              </a:spcBef>
              <a:buFontTx/>
              <a:defRPr sz="3600" b="1">
                <a:solidFill>
                  <a:srgbClr val="FFFFFF"/>
                </a:solidFill>
              </a:defRPr>
            </a:lvl4pPr>
            <a:lvl5pPr marL="2286000" indent="-457200">
              <a:lnSpc>
                <a:spcPct val="100000"/>
              </a:lnSpc>
              <a:spcBef>
                <a:spcPts val="0"/>
              </a:spcBef>
              <a:buFontTx/>
              <a:defRPr sz="3600" b="1">
                <a:solidFill>
                  <a:srgbClr val="FFFFFF"/>
                </a:solidFill>
              </a:defRPr>
            </a:lvl5pPr>
          </a:lstStyle>
          <a:p>
            <a:r>
              <a:t>Title 32–40 Pt Verdana Bold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64633" y="3160405"/>
            <a:ext cx="3496735" cy="574676"/>
          </a:xfrm>
          <a:prstGeom prst="rect">
            <a:avLst/>
          </a:prstGeom>
        </p:spPr>
        <p:txBody>
          <a:bodyPr/>
          <a:lstStyle>
            <a:lvl1pPr marL="0" indent="0" defTabSz="83210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638">
                <a:solidFill>
                  <a:srgbClr val="FFFFFF"/>
                </a:solidFill>
              </a:defRPr>
            </a:lvl1pPr>
          </a:lstStyle>
          <a:p>
            <a:r>
              <a:t>Name or Secondary Title 18–20 Pt Verdana</a:t>
            </a:r>
          </a:p>
        </p:txBody>
      </p:sp>
      <p:sp>
        <p:nvSpPr>
          <p:cNvPr id="1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TITL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icture Placeholder 21"/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549184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9" name="Rectangle 9"/>
          <p:cNvSpPr/>
          <p:nvPr/>
        </p:nvSpPr>
        <p:spPr>
          <a:xfrm>
            <a:off x="0" y="5491843"/>
            <a:ext cx="12192000" cy="1374250"/>
          </a:xfrm>
          <a:prstGeom prst="rect">
            <a:avLst/>
          </a:prstGeom>
          <a:solidFill>
            <a:srgbClr val="E477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BC1E3E"/>
                </a:solidFill>
              </a:defRPr>
            </a:pPr>
            <a:endParaRPr dirty="0"/>
          </a:p>
        </p:txBody>
      </p:sp>
      <p:sp>
        <p:nvSpPr>
          <p:cNvPr id="160" name="Straight Connector 10"/>
          <p:cNvSpPr/>
          <p:nvPr/>
        </p:nvSpPr>
        <p:spPr>
          <a:xfrm>
            <a:off x="152400" y="6747746"/>
            <a:ext cx="11887201" cy="1"/>
          </a:xfrm>
          <a:prstGeom prst="line">
            <a:avLst/>
          </a:prstGeom>
          <a:ln>
            <a:solidFill>
              <a:srgbClr val="2E1A4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1" name="Straight Connector 11"/>
          <p:cNvSpPr/>
          <p:nvPr/>
        </p:nvSpPr>
        <p:spPr>
          <a:xfrm>
            <a:off x="12039599" y="5491843"/>
            <a:ext cx="1" cy="1255904"/>
          </a:xfrm>
          <a:prstGeom prst="line">
            <a:avLst/>
          </a:prstGeom>
          <a:ln>
            <a:solidFill>
              <a:srgbClr val="2E1A4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2" name="Straight Connector 14"/>
          <p:cNvSpPr/>
          <p:nvPr/>
        </p:nvSpPr>
        <p:spPr>
          <a:xfrm flipH="1">
            <a:off x="152399" y="5491843"/>
            <a:ext cx="2" cy="1255904"/>
          </a:xfrm>
          <a:prstGeom prst="line">
            <a:avLst/>
          </a:prstGeom>
          <a:ln>
            <a:solidFill>
              <a:srgbClr val="2E1A4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55695" y="5616680"/>
            <a:ext cx="11383905" cy="5462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600" b="1">
                <a:solidFill>
                  <a:srgbClr val="FFFFFF"/>
                </a:solidFill>
              </a:defRPr>
            </a:lvl1pPr>
            <a:lvl2pPr marL="800100" indent="-342900">
              <a:lnSpc>
                <a:spcPct val="100000"/>
              </a:lnSpc>
              <a:spcBef>
                <a:spcPts val="0"/>
              </a:spcBef>
              <a:buFontTx/>
              <a:defRPr sz="3600" b="1">
                <a:solidFill>
                  <a:srgbClr val="FFFFFF"/>
                </a:solidFill>
              </a:defRPr>
            </a:lvl2pPr>
            <a:lvl3pPr marL="1325879" indent="-411479">
              <a:lnSpc>
                <a:spcPct val="100000"/>
              </a:lnSpc>
              <a:spcBef>
                <a:spcPts val="0"/>
              </a:spcBef>
              <a:buFontTx/>
              <a:defRPr sz="3600" b="1">
                <a:solidFill>
                  <a:srgbClr val="FFFFFF"/>
                </a:solidFill>
              </a:defRPr>
            </a:lvl3pPr>
            <a:lvl4pPr marL="1828800" indent="-457200">
              <a:lnSpc>
                <a:spcPct val="100000"/>
              </a:lnSpc>
              <a:spcBef>
                <a:spcPts val="0"/>
              </a:spcBef>
              <a:buFontTx/>
              <a:defRPr sz="3600" b="1">
                <a:solidFill>
                  <a:srgbClr val="FFFFFF"/>
                </a:solidFill>
              </a:defRPr>
            </a:lvl4pPr>
            <a:lvl5pPr marL="2286000" indent="-457200">
              <a:lnSpc>
                <a:spcPct val="100000"/>
              </a:lnSpc>
              <a:spcBef>
                <a:spcPts val="0"/>
              </a:spcBef>
              <a:buFontTx/>
              <a:defRPr sz="3600" b="1">
                <a:solidFill>
                  <a:srgbClr val="FFFFFF"/>
                </a:solidFill>
              </a:defRPr>
            </a:lvl5pPr>
          </a:lstStyle>
          <a:p>
            <a:r>
              <a:t>Title 32–40 Pt Verdana Bold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4" name="Text Placeholder 28"/>
          <p:cNvSpPr>
            <a:spLocks noGrp="1"/>
          </p:cNvSpPr>
          <p:nvPr>
            <p:ph type="body" sz="quarter" idx="22" hasCustomPrompt="1"/>
          </p:nvPr>
        </p:nvSpPr>
        <p:spPr>
          <a:xfrm>
            <a:off x="656166" y="6162968"/>
            <a:ext cx="7333486" cy="346076"/>
          </a:xfrm>
          <a:prstGeom prst="rect">
            <a:avLst/>
          </a:prstGeom>
        </p:spPr>
        <p:txBody>
          <a:bodyPr/>
          <a:lstStyle>
            <a:lvl1pPr marL="0" indent="0" defTabSz="841247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656">
                <a:solidFill>
                  <a:srgbClr val="FFFFFF"/>
                </a:solidFill>
              </a:defRPr>
            </a:lvl1pPr>
          </a:lstStyle>
          <a:p>
            <a:r>
              <a:t>Presenter or Second Title 18–20 Pt Verdana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8"/>
          <p:cNvSpPr/>
          <p:nvPr/>
        </p:nvSpPr>
        <p:spPr>
          <a:xfrm>
            <a:off x="0" y="6057900"/>
            <a:ext cx="12192000" cy="808192"/>
          </a:xfrm>
          <a:prstGeom prst="rect">
            <a:avLst/>
          </a:prstGeom>
          <a:solidFill>
            <a:srgbClr val="E377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BC1E3E"/>
                </a:solidFill>
              </a:defRPr>
            </a:pPr>
            <a:endParaRPr/>
          </a:p>
        </p:txBody>
      </p:sp>
      <p:sp>
        <p:nvSpPr>
          <p:cNvPr id="173" name="Rectangle 9"/>
          <p:cNvSpPr/>
          <p:nvPr/>
        </p:nvSpPr>
        <p:spPr>
          <a:xfrm>
            <a:off x="152400" y="118345"/>
            <a:ext cx="11887201" cy="6629401"/>
          </a:xfrm>
          <a:prstGeom prst="rect">
            <a:avLst/>
          </a:prstGeom>
          <a:ln>
            <a:solidFill>
              <a:srgbClr val="502D8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6" name="CB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04666" y="4570094"/>
            <a:ext cx="2982668" cy="1244619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/>
          <p:cNvSpPr/>
          <p:nvPr/>
        </p:nvSpPr>
        <p:spPr>
          <a:xfrm>
            <a:off x="152400" y="118345"/>
            <a:ext cx="11887200" cy="6629401"/>
          </a:xfrm>
          <a:prstGeom prst="rect">
            <a:avLst/>
          </a:prstGeom>
          <a:ln>
            <a:solidFill>
              <a:srgbClr val="F26635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ext Placeholder 29"/>
          <p:cNvSpPr>
            <a:spLocks noGrp="1"/>
          </p:cNvSpPr>
          <p:nvPr>
            <p:ph type="body" sz="quarter" idx="21" hasCustomPrompt="1"/>
          </p:nvPr>
        </p:nvSpPr>
        <p:spPr>
          <a:xfrm>
            <a:off x="376765" y="2930382"/>
            <a:ext cx="11438470" cy="428626"/>
          </a:xfrm>
          <a:prstGeom prst="rect">
            <a:avLst/>
          </a:prstGeom>
        </p:spPr>
        <p:txBody>
          <a:bodyPr/>
          <a:lstStyle>
            <a:lvl1pPr marL="0" indent="0" algn="ctr" defTabSz="850391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232">
                <a:solidFill>
                  <a:srgbClr val="2E1A45"/>
                </a:solidFill>
              </a:defRPr>
            </a:lvl1pPr>
          </a:lstStyle>
          <a:p>
            <a:r>
              <a:t>Presenter’s Name or Secondary Title 20–28 Pt Verdana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376767" y="1963615"/>
            <a:ext cx="11438467" cy="754064"/>
          </a:xfrm>
          <a:prstGeom prst="rect">
            <a:avLst/>
          </a:prstGeom>
        </p:spPr>
        <p:txBody>
          <a:bodyPr/>
          <a:lstStyle>
            <a:lvl1pPr marL="0" indent="0" algn="ctr" defTabSz="73152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320" b="1">
                <a:solidFill>
                  <a:srgbClr val="2E1A45"/>
                </a:solidFill>
              </a:defRPr>
            </a:lvl1pPr>
          </a:lstStyle>
          <a:p>
            <a:r>
              <a:t>Title 48–54 Pt Verdana</a:t>
            </a:r>
          </a:p>
        </p:txBody>
      </p:sp>
      <p:pic>
        <p:nvPicPr>
          <p:cNvPr id="22" name="CB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010" y="4991666"/>
            <a:ext cx="3217979" cy="13428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0"/>
          <p:cNvSpPr/>
          <p:nvPr/>
        </p:nvSpPr>
        <p:spPr>
          <a:xfrm>
            <a:off x="0" y="0"/>
            <a:ext cx="4572000" cy="6866092"/>
          </a:xfrm>
          <a:prstGeom prst="rect">
            <a:avLst/>
          </a:prstGeom>
          <a:solidFill>
            <a:srgbClr val="E377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BC1E3E"/>
                </a:solidFill>
              </a:defRPr>
            </a:pPr>
            <a:endParaRPr/>
          </a:p>
        </p:txBody>
      </p:sp>
      <p:sp>
        <p:nvSpPr>
          <p:cNvPr id="31" name="Picture Placeholder 32"/>
          <p:cNvSpPr>
            <a:spLocks noGrp="1"/>
          </p:cNvSpPr>
          <p:nvPr>
            <p:ph type="pic" idx="21"/>
          </p:nvPr>
        </p:nvSpPr>
        <p:spPr>
          <a:xfrm>
            <a:off x="4572001" y="0"/>
            <a:ext cx="7620000" cy="686609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2" name="Straight Connector 14"/>
          <p:cNvSpPr/>
          <p:nvPr/>
        </p:nvSpPr>
        <p:spPr>
          <a:xfrm>
            <a:off x="152400" y="6747746"/>
            <a:ext cx="4419600" cy="1"/>
          </a:xfrm>
          <a:prstGeom prst="line">
            <a:avLst/>
          </a:prstGeom>
          <a:ln>
            <a:solidFill>
              <a:srgbClr val="F2663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" name="Straight Connector 15"/>
          <p:cNvSpPr/>
          <p:nvPr/>
        </p:nvSpPr>
        <p:spPr>
          <a:xfrm>
            <a:off x="152400" y="118345"/>
            <a:ext cx="4419600" cy="1"/>
          </a:xfrm>
          <a:prstGeom prst="line">
            <a:avLst/>
          </a:prstGeom>
          <a:ln>
            <a:solidFill>
              <a:srgbClr val="F2663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4" name="Straight Connector 16"/>
          <p:cNvSpPr/>
          <p:nvPr/>
        </p:nvSpPr>
        <p:spPr>
          <a:xfrm flipH="1">
            <a:off x="152400" y="118345"/>
            <a:ext cx="1" cy="6629402"/>
          </a:xfrm>
          <a:prstGeom prst="line">
            <a:avLst/>
          </a:prstGeom>
          <a:ln>
            <a:solidFill>
              <a:srgbClr val="F2663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4633" y="1423987"/>
            <a:ext cx="3496735" cy="1736419"/>
          </a:xfrm>
          <a:prstGeom prst="rect">
            <a:avLst/>
          </a:prstGeom>
        </p:spPr>
        <p:txBody>
          <a:bodyPr/>
          <a:lstStyle>
            <a:lvl1pPr marL="0" indent="0" defTabSz="90525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564" b="1">
                <a:solidFill>
                  <a:srgbClr val="FFFFFF"/>
                </a:solidFill>
              </a:defRPr>
            </a:lvl1pPr>
          </a:lstStyle>
          <a:p>
            <a:r>
              <a:t>Title 32–40 Pt Verdana Bold</a:t>
            </a:r>
          </a:p>
        </p:txBody>
      </p:sp>
      <p:pic>
        <p:nvPicPr>
          <p:cNvPr id="36" name="CBA-White-No Text.png" descr="CBA-White-No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365" y="5639716"/>
            <a:ext cx="2023871" cy="778137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64633" y="3160405"/>
            <a:ext cx="3496735" cy="574676"/>
          </a:xfrm>
          <a:prstGeom prst="rect">
            <a:avLst/>
          </a:prstGeom>
        </p:spPr>
        <p:txBody>
          <a:bodyPr/>
          <a:lstStyle>
            <a:lvl1pPr marL="0" indent="0" defTabSz="83210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638">
                <a:solidFill>
                  <a:srgbClr val="FFFFFF"/>
                </a:solidFill>
              </a:defRPr>
            </a:lvl1pPr>
          </a:lstStyle>
          <a:p>
            <a:r>
              <a:t>Name or Secondary Title 18–20 Pt Verdana</a:t>
            </a:r>
          </a:p>
        </p:txBody>
      </p:sp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cture Placeholder 4"/>
          <p:cNvSpPr>
            <a:spLocks noGrp="1"/>
          </p:cNvSpPr>
          <p:nvPr>
            <p:ph type="pic" idx="21"/>
          </p:nvPr>
        </p:nvSpPr>
        <p:spPr>
          <a:xfrm>
            <a:off x="0" y="1"/>
            <a:ext cx="12192000" cy="514349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6" name="Rectangle 13"/>
          <p:cNvSpPr/>
          <p:nvPr/>
        </p:nvSpPr>
        <p:spPr>
          <a:xfrm>
            <a:off x="0" y="5143500"/>
            <a:ext cx="12192000" cy="1722592"/>
          </a:xfrm>
          <a:prstGeom prst="rect">
            <a:avLst/>
          </a:prstGeom>
          <a:solidFill>
            <a:srgbClr val="E377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BC1E3E"/>
                </a:solidFill>
              </a:defRPr>
            </a:pPr>
            <a:endParaRPr/>
          </a:p>
        </p:txBody>
      </p:sp>
      <p:sp>
        <p:nvSpPr>
          <p:cNvPr id="47" name="Straight Connector 23"/>
          <p:cNvSpPr/>
          <p:nvPr/>
        </p:nvSpPr>
        <p:spPr>
          <a:xfrm>
            <a:off x="152400" y="6747746"/>
            <a:ext cx="11887201" cy="1"/>
          </a:xfrm>
          <a:prstGeom prst="line">
            <a:avLst/>
          </a:prstGeom>
          <a:ln>
            <a:solidFill>
              <a:srgbClr val="502D86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" name="Straight Connector 24"/>
          <p:cNvSpPr/>
          <p:nvPr/>
        </p:nvSpPr>
        <p:spPr>
          <a:xfrm flipH="1">
            <a:off x="152399" y="5143500"/>
            <a:ext cx="2" cy="1604247"/>
          </a:xfrm>
          <a:prstGeom prst="line">
            <a:avLst/>
          </a:prstGeom>
          <a:ln>
            <a:solidFill>
              <a:srgbClr val="502D86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9" name="Straight Connector 25"/>
          <p:cNvSpPr/>
          <p:nvPr/>
        </p:nvSpPr>
        <p:spPr>
          <a:xfrm>
            <a:off x="12039599" y="5143500"/>
            <a:ext cx="1" cy="1604247"/>
          </a:xfrm>
          <a:prstGeom prst="line">
            <a:avLst/>
          </a:prstGeom>
          <a:ln>
            <a:solidFill>
              <a:srgbClr val="502D86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55695" y="5231534"/>
            <a:ext cx="11383905" cy="5462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600" b="1">
                <a:solidFill>
                  <a:srgbClr val="FFFFFF"/>
                </a:solidFill>
              </a:defRPr>
            </a:lvl1pPr>
            <a:lvl2pPr marL="800100" indent="-342900">
              <a:lnSpc>
                <a:spcPct val="100000"/>
              </a:lnSpc>
              <a:spcBef>
                <a:spcPts val="0"/>
              </a:spcBef>
              <a:buFontTx/>
              <a:defRPr sz="3600" b="1">
                <a:solidFill>
                  <a:srgbClr val="FFFFFF"/>
                </a:solidFill>
              </a:defRPr>
            </a:lvl2pPr>
            <a:lvl3pPr marL="1325879" indent="-411479">
              <a:lnSpc>
                <a:spcPct val="100000"/>
              </a:lnSpc>
              <a:spcBef>
                <a:spcPts val="0"/>
              </a:spcBef>
              <a:buFontTx/>
              <a:defRPr sz="3600" b="1">
                <a:solidFill>
                  <a:srgbClr val="FFFFFF"/>
                </a:solidFill>
              </a:defRPr>
            </a:lvl3pPr>
            <a:lvl4pPr marL="1828800" indent="-457200">
              <a:lnSpc>
                <a:spcPct val="100000"/>
              </a:lnSpc>
              <a:spcBef>
                <a:spcPts val="0"/>
              </a:spcBef>
              <a:buFontTx/>
              <a:defRPr sz="3600" b="1">
                <a:solidFill>
                  <a:srgbClr val="FFFFFF"/>
                </a:solidFill>
              </a:defRPr>
            </a:lvl4pPr>
            <a:lvl5pPr marL="2286000" indent="-457200">
              <a:lnSpc>
                <a:spcPct val="100000"/>
              </a:lnSpc>
              <a:spcBef>
                <a:spcPts val="0"/>
              </a:spcBef>
              <a:buFontTx/>
              <a:defRPr sz="3600" b="1">
                <a:solidFill>
                  <a:srgbClr val="FFFFFF"/>
                </a:solidFill>
              </a:defRPr>
            </a:lvl5pPr>
          </a:lstStyle>
          <a:p>
            <a:r>
              <a:t>Title 32–40 Pt Verdana Bold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1" name="Text Placeholder 28"/>
          <p:cNvSpPr>
            <a:spLocks noGrp="1"/>
          </p:cNvSpPr>
          <p:nvPr>
            <p:ph type="body" sz="quarter" idx="22" hasCustomPrompt="1"/>
          </p:nvPr>
        </p:nvSpPr>
        <p:spPr>
          <a:xfrm>
            <a:off x="656166" y="5777820"/>
            <a:ext cx="7333486" cy="346076"/>
          </a:xfrm>
          <a:prstGeom prst="rect">
            <a:avLst/>
          </a:prstGeom>
        </p:spPr>
        <p:txBody>
          <a:bodyPr/>
          <a:lstStyle>
            <a:lvl1pPr marL="0" indent="0" defTabSz="841247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656">
                <a:solidFill>
                  <a:srgbClr val="FFFFFF"/>
                </a:solidFill>
              </a:defRPr>
            </a:lvl1pPr>
          </a:lstStyle>
          <a:p>
            <a:r>
              <a:t>Presenter or Second Title 18–20 Pt Verdana</a:t>
            </a:r>
          </a:p>
        </p:txBody>
      </p:sp>
      <p:sp>
        <p:nvSpPr>
          <p:cNvPr id="52" name="Text Placeholder 30"/>
          <p:cNvSpPr>
            <a:spLocks noGrp="1"/>
          </p:cNvSpPr>
          <p:nvPr>
            <p:ph type="body" sz="quarter" idx="23" hasCustomPrompt="1"/>
          </p:nvPr>
        </p:nvSpPr>
        <p:spPr>
          <a:xfrm>
            <a:off x="656166" y="6242956"/>
            <a:ext cx="7333486" cy="3864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 i="1">
                <a:solidFill>
                  <a:srgbClr val="FFFFFF"/>
                </a:solidFill>
              </a:defRPr>
            </a:lvl1pPr>
          </a:lstStyle>
          <a:p>
            <a:r>
              <a:t>Presenter’s Name 18 Pt Verdanal Italic</a:t>
            </a:r>
          </a:p>
        </p:txBody>
      </p:sp>
      <p:pic>
        <p:nvPicPr>
          <p:cNvPr id="53" name="CBA-White-No Text.png" descr="CBA-White-No Tex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541431" y="5835446"/>
            <a:ext cx="2119811" cy="815023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13"/>
          <p:cNvSpPr/>
          <p:nvPr/>
        </p:nvSpPr>
        <p:spPr>
          <a:xfrm>
            <a:off x="0" y="6057900"/>
            <a:ext cx="12192000" cy="808192"/>
          </a:xfrm>
          <a:prstGeom prst="rect">
            <a:avLst/>
          </a:prstGeom>
          <a:solidFill>
            <a:srgbClr val="E377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BC1E3E"/>
                </a:solidFill>
              </a:defRPr>
            </a:pPr>
            <a:endParaRPr/>
          </a:p>
        </p:txBody>
      </p:sp>
      <p:sp>
        <p:nvSpPr>
          <p:cNvPr id="62" name="Rectangle 9"/>
          <p:cNvSpPr/>
          <p:nvPr/>
        </p:nvSpPr>
        <p:spPr>
          <a:xfrm>
            <a:off x="152400" y="118345"/>
            <a:ext cx="11887201" cy="6629401"/>
          </a:xfrm>
          <a:prstGeom prst="rect">
            <a:avLst/>
          </a:prstGeom>
          <a:ln>
            <a:solidFill>
              <a:srgbClr val="502D8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11443" y="454614"/>
            <a:ext cx="11002435" cy="6238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600" b="1" u="sng"/>
            </a:lvl1pPr>
            <a:lvl2pPr marL="800100" indent="-342900">
              <a:lnSpc>
                <a:spcPct val="100000"/>
              </a:lnSpc>
              <a:spcBef>
                <a:spcPts val="0"/>
              </a:spcBef>
              <a:buFontTx/>
              <a:defRPr sz="3600" b="1" u="sng"/>
            </a:lvl2pPr>
            <a:lvl3pPr marL="1325879" indent="-411479">
              <a:lnSpc>
                <a:spcPct val="100000"/>
              </a:lnSpc>
              <a:spcBef>
                <a:spcPts val="0"/>
              </a:spcBef>
              <a:buFontTx/>
              <a:defRPr sz="3600" b="1" u="sng"/>
            </a:lvl3pPr>
            <a:lvl4pPr marL="1828800" indent="-457200">
              <a:lnSpc>
                <a:spcPct val="100000"/>
              </a:lnSpc>
              <a:spcBef>
                <a:spcPts val="0"/>
              </a:spcBef>
              <a:buFontTx/>
              <a:defRPr sz="3600" b="1" u="sng"/>
            </a:lvl4pPr>
            <a:lvl5pPr marL="2286000" indent="-457200">
              <a:lnSpc>
                <a:spcPct val="100000"/>
              </a:lnSpc>
              <a:spcBef>
                <a:spcPts val="0"/>
              </a:spcBef>
              <a:buFontTx/>
              <a:defRPr sz="3600" b="1" u="sng"/>
            </a:lvl5pPr>
          </a:lstStyle>
          <a:p>
            <a:r>
              <a:t>Header 24–40 Pt in Verdana Bold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Media Placeholder 4"/>
          <p:cNvSpPr>
            <a:spLocks noGrp="1"/>
          </p:cNvSpPr>
          <p:nvPr>
            <p:ph type="media" idx="21"/>
          </p:nvPr>
        </p:nvSpPr>
        <p:spPr>
          <a:xfrm>
            <a:off x="1219200" y="1377597"/>
            <a:ext cx="9753600" cy="41148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9142" y="6268420"/>
            <a:ext cx="287782" cy="276539"/>
          </a:xfrm>
          <a:prstGeom prst="rect">
            <a:avLst/>
          </a:prstGeom>
        </p:spPr>
        <p:txBody>
          <a:bodyPr/>
          <a:lstStyle>
            <a:lvl1pPr algn="l">
              <a:defRPr sz="13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6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178551" y="6286541"/>
            <a:ext cx="5217584" cy="227014"/>
          </a:xfrm>
          <a:prstGeom prst="rect">
            <a:avLst/>
          </a:prstGeom>
        </p:spPr>
        <p:txBody>
          <a:bodyPr/>
          <a:lstStyle>
            <a:lvl1pPr marL="0" indent="0" algn="r" defTabSz="612648">
              <a:spcBef>
                <a:spcPts val="600"/>
              </a:spcBef>
              <a:buSzTx/>
              <a:buFontTx/>
              <a:buNone/>
              <a:defRPr sz="938" b="1">
                <a:solidFill>
                  <a:srgbClr val="FFFFFF"/>
                </a:solidFill>
              </a:defRPr>
            </a:lvl1pPr>
          </a:lstStyle>
          <a:p>
            <a:r>
              <a:t>https://brand.yliapps.com/</a:t>
            </a:r>
          </a:p>
        </p:txBody>
      </p:sp>
      <p:pic>
        <p:nvPicPr>
          <p:cNvPr id="67" name="CBA-Icon-White.png" descr="CBA-Icon-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36" y="6106121"/>
            <a:ext cx="514006" cy="5945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10"/>
          <p:cNvSpPr/>
          <p:nvPr/>
        </p:nvSpPr>
        <p:spPr>
          <a:xfrm>
            <a:off x="0" y="6057900"/>
            <a:ext cx="12192000" cy="808192"/>
          </a:xfrm>
          <a:prstGeom prst="rect">
            <a:avLst/>
          </a:prstGeom>
          <a:solidFill>
            <a:srgbClr val="E377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BC1E3E"/>
                </a:solidFill>
              </a:defRPr>
            </a:pPr>
            <a:endParaRPr/>
          </a:p>
        </p:txBody>
      </p:sp>
      <p:sp>
        <p:nvSpPr>
          <p:cNvPr id="75" name="Rectangle 9"/>
          <p:cNvSpPr/>
          <p:nvPr/>
        </p:nvSpPr>
        <p:spPr>
          <a:xfrm>
            <a:off x="152400" y="118345"/>
            <a:ext cx="11887201" cy="6629401"/>
          </a:xfrm>
          <a:prstGeom prst="rect">
            <a:avLst/>
          </a:prstGeom>
          <a:ln>
            <a:solidFill>
              <a:srgbClr val="502D8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TextBox 1"/>
          <p:cNvSpPr txBox="1"/>
          <p:nvPr/>
        </p:nvSpPr>
        <p:spPr>
          <a:xfrm>
            <a:off x="655320" y="393700"/>
            <a:ext cx="10912838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 u="sng"/>
            </a:lvl1pPr>
          </a:lstStyle>
          <a:p>
            <a:r>
              <a:t>Agenda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18067" y="1078501"/>
            <a:ext cx="11004551" cy="4632564"/>
          </a:xfrm>
          <a:prstGeom prst="rect">
            <a:avLst/>
          </a:prstGeom>
        </p:spPr>
        <p:txBody>
          <a:bodyPr/>
          <a:lstStyle>
            <a:lvl1pPr marL="0" indent="-285750">
              <a:lnSpc>
                <a:spcPct val="100000"/>
              </a:lnSpc>
              <a:spcBef>
                <a:spcPts val="0"/>
              </a:spcBef>
              <a:defRPr sz="1800" b="1"/>
            </a:lvl1pPr>
            <a:lvl2pPr marL="996042" indent="-367392">
              <a:lnSpc>
                <a:spcPct val="100000"/>
              </a:lnSpc>
              <a:spcBef>
                <a:spcPts val="0"/>
              </a:spcBef>
              <a:defRPr sz="1800" b="1"/>
            </a:lvl2pPr>
            <a:lvl3pPr marL="1120139" indent="-205739">
              <a:lnSpc>
                <a:spcPct val="100000"/>
              </a:lnSpc>
              <a:spcBef>
                <a:spcPts val="0"/>
              </a:spcBef>
              <a:defRPr sz="1800" b="1"/>
            </a:lvl3pPr>
            <a:lvl4pPr marL="1600200" indent="-228600">
              <a:lnSpc>
                <a:spcPct val="100000"/>
              </a:lnSpc>
              <a:spcBef>
                <a:spcPts val="0"/>
              </a:spcBef>
              <a:defRPr sz="1800" b="1"/>
            </a:lvl4pPr>
            <a:lvl5pPr marL="2057400" indent="-228600">
              <a:lnSpc>
                <a:spcPct val="100000"/>
              </a:lnSpc>
              <a:spcBef>
                <a:spcPts val="0"/>
              </a:spcBef>
              <a:defRPr sz="1800" b="1"/>
            </a:lvl5pPr>
          </a:lstStyle>
          <a:p>
            <a:r>
              <a:t>Agenda topic 1 18 Pt Verdana Bold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9142" y="6268420"/>
            <a:ext cx="287782" cy="276539"/>
          </a:xfrm>
          <a:prstGeom prst="rect">
            <a:avLst/>
          </a:prstGeom>
        </p:spPr>
        <p:txBody>
          <a:bodyPr/>
          <a:lstStyle>
            <a:lvl1pPr algn="l">
              <a:defRPr sz="13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9" name="CBA-Icon-White.png" descr="CBA-Icon-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36" y="6106121"/>
            <a:ext cx="514006" cy="594530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6178551" y="6286541"/>
            <a:ext cx="5217584" cy="227014"/>
          </a:xfrm>
          <a:prstGeom prst="rect">
            <a:avLst/>
          </a:prstGeom>
        </p:spPr>
        <p:txBody>
          <a:bodyPr/>
          <a:lstStyle>
            <a:lvl1pPr marL="0" indent="0" algn="r" defTabSz="612648">
              <a:spcBef>
                <a:spcPts val="600"/>
              </a:spcBef>
              <a:buSzTx/>
              <a:buFontTx/>
              <a:buNone/>
              <a:defRPr sz="938" b="1">
                <a:solidFill>
                  <a:srgbClr val="FFFFFF"/>
                </a:solidFill>
              </a:defRPr>
            </a:lvl1pPr>
          </a:lstStyle>
          <a:p>
            <a:r>
              <a:t>https://brand.yliapps.com/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10"/>
          <p:cNvSpPr/>
          <p:nvPr/>
        </p:nvSpPr>
        <p:spPr>
          <a:xfrm>
            <a:off x="0" y="6057900"/>
            <a:ext cx="12192000" cy="808192"/>
          </a:xfrm>
          <a:prstGeom prst="rect">
            <a:avLst/>
          </a:prstGeom>
          <a:solidFill>
            <a:srgbClr val="E377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BC1E3E"/>
                </a:solidFill>
              </a:defRPr>
            </a:pPr>
            <a:endParaRPr/>
          </a:p>
        </p:txBody>
      </p:sp>
      <p:sp>
        <p:nvSpPr>
          <p:cNvPr id="88" name="Rectangle 9"/>
          <p:cNvSpPr/>
          <p:nvPr/>
        </p:nvSpPr>
        <p:spPr>
          <a:xfrm>
            <a:off x="152400" y="118345"/>
            <a:ext cx="11887201" cy="6629401"/>
          </a:xfrm>
          <a:prstGeom prst="rect">
            <a:avLst/>
          </a:prstGeom>
          <a:ln>
            <a:solidFill>
              <a:srgbClr val="502D8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11443" y="454614"/>
            <a:ext cx="11002435" cy="7169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600" b="1" u="sng"/>
            </a:lvl1pPr>
            <a:lvl2pPr marL="800100" indent="-342900">
              <a:lnSpc>
                <a:spcPct val="100000"/>
              </a:lnSpc>
              <a:spcBef>
                <a:spcPts val="0"/>
              </a:spcBef>
              <a:buFontTx/>
              <a:defRPr sz="3600" b="1" u="sng"/>
            </a:lvl2pPr>
            <a:lvl3pPr marL="1325879" indent="-411479">
              <a:lnSpc>
                <a:spcPct val="100000"/>
              </a:lnSpc>
              <a:spcBef>
                <a:spcPts val="0"/>
              </a:spcBef>
              <a:buFontTx/>
              <a:defRPr sz="3600" b="1" u="sng"/>
            </a:lvl3pPr>
            <a:lvl4pPr marL="1828800" indent="-457200">
              <a:lnSpc>
                <a:spcPct val="100000"/>
              </a:lnSpc>
              <a:spcBef>
                <a:spcPts val="0"/>
              </a:spcBef>
              <a:buFontTx/>
              <a:defRPr sz="3600" b="1" u="sng"/>
            </a:lvl4pPr>
            <a:lvl5pPr marL="2286000" indent="-457200">
              <a:lnSpc>
                <a:spcPct val="100000"/>
              </a:lnSpc>
              <a:spcBef>
                <a:spcPts val="0"/>
              </a:spcBef>
              <a:buFontTx/>
              <a:defRPr sz="3600" b="1" u="sng"/>
            </a:lvl5pPr>
          </a:lstStyle>
          <a:p>
            <a:r>
              <a:t>Header 24–40 Pt in Verdana Bold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Text Placeholder 2"/>
          <p:cNvSpPr>
            <a:spLocks noGrp="1"/>
          </p:cNvSpPr>
          <p:nvPr>
            <p:ph type="body" idx="21" hasCustomPrompt="1"/>
          </p:nvPr>
        </p:nvSpPr>
        <p:spPr>
          <a:xfrm>
            <a:off x="611717" y="1171575"/>
            <a:ext cx="11002435" cy="438944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/>
            </a:lvl1pPr>
          </a:lstStyle>
          <a:p>
            <a:r>
              <a:t>Body Content 18 Pt Verdana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9142" y="6268420"/>
            <a:ext cx="287782" cy="276539"/>
          </a:xfrm>
          <a:prstGeom prst="rect">
            <a:avLst/>
          </a:prstGeom>
        </p:spPr>
        <p:txBody>
          <a:bodyPr/>
          <a:lstStyle>
            <a:lvl1pPr algn="l">
              <a:defRPr sz="13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2" name="CBA-Icon-White.png" descr="CBA-Icon-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36" y="6106121"/>
            <a:ext cx="514006" cy="594530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178551" y="6286541"/>
            <a:ext cx="5217584" cy="227014"/>
          </a:xfrm>
          <a:prstGeom prst="rect">
            <a:avLst/>
          </a:prstGeom>
        </p:spPr>
        <p:txBody>
          <a:bodyPr/>
          <a:lstStyle>
            <a:lvl1pPr marL="0" indent="0" algn="r" defTabSz="612648">
              <a:spcBef>
                <a:spcPts val="600"/>
              </a:spcBef>
              <a:buSzTx/>
              <a:buFontTx/>
              <a:buNone/>
              <a:defRPr sz="938" b="1">
                <a:solidFill>
                  <a:srgbClr val="FFFFFF"/>
                </a:solidFill>
              </a:defRPr>
            </a:lvl1pPr>
          </a:lstStyle>
          <a:p>
            <a:r>
              <a:t>https://brand.yliapps.com/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/>
          <p:nvPr/>
        </p:nvSpPr>
        <p:spPr>
          <a:xfrm>
            <a:off x="0" y="6057900"/>
            <a:ext cx="12192000" cy="808192"/>
          </a:xfrm>
          <a:prstGeom prst="rect">
            <a:avLst/>
          </a:prstGeom>
          <a:solidFill>
            <a:srgbClr val="E377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BC1E3E"/>
                </a:solidFill>
              </a:defRPr>
            </a:pPr>
            <a:endParaRPr/>
          </a:p>
        </p:txBody>
      </p:sp>
      <p:sp>
        <p:nvSpPr>
          <p:cNvPr id="101" name="Rectangle 11"/>
          <p:cNvSpPr/>
          <p:nvPr/>
        </p:nvSpPr>
        <p:spPr>
          <a:xfrm>
            <a:off x="152400" y="118345"/>
            <a:ext cx="11887201" cy="6629401"/>
          </a:xfrm>
          <a:prstGeom prst="rect">
            <a:avLst/>
          </a:prstGeom>
          <a:ln>
            <a:solidFill>
              <a:srgbClr val="502D8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12915" y="1165484"/>
            <a:ext cx="4695686" cy="43884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/>
            </a:lvl1pPr>
            <a:lvl2pPr marL="628650" indent="-171450">
              <a:lnSpc>
                <a:spcPct val="100000"/>
              </a:lnSpc>
              <a:spcBef>
                <a:spcPts val="0"/>
              </a:spcBef>
              <a:buFontTx/>
              <a:defRPr sz="1800"/>
            </a:lvl2pPr>
            <a:lvl3pPr marL="1120139" indent="-205739">
              <a:lnSpc>
                <a:spcPct val="100000"/>
              </a:lnSpc>
              <a:spcBef>
                <a:spcPts val="0"/>
              </a:spcBef>
              <a:buFontTx/>
              <a:defRPr sz="1800"/>
            </a:lvl3pPr>
            <a:lvl4pPr marL="1600200" indent="-228600">
              <a:lnSpc>
                <a:spcPct val="100000"/>
              </a:lnSpc>
              <a:spcBef>
                <a:spcPts val="0"/>
              </a:spcBef>
              <a:buFontTx/>
              <a:defRPr sz="1800"/>
            </a:lvl4pPr>
            <a:lvl5pPr marL="2057400" indent="-228600">
              <a:lnSpc>
                <a:spcPct val="100000"/>
              </a:lnSpc>
              <a:spcBef>
                <a:spcPts val="0"/>
              </a:spcBef>
              <a:buFontTx/>
              <a:defRPr sz="1800"/>
            </a:lvl5pPr>
          </a:lstStyle>
          <a:p>
            <a:r>
              <a:t>Body Content 18 Pt Verdana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3" name="Text Placeholder 17"/>
          <p:cNvSpPr>
            <a:spLocks noGrp="1"/>
          </p:cNvSpPr>
          <p:nvPr>
            <p:ph type="body" sz="half" idx="21" hasCustomPrompt="1"/>
          </p:nvPr>
        </p:nvSpPr>
        <p:spPr>
          <a:xfrm>
            <a:off x="5979888" y="1165484"/>
            <a:ext cx="4695686" cy="43884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/>
            </a:lvl1pPr>
          </a:lstStyle>
          <a:p>
            <a:r>
              <a:t>Body Content 18 Pt Verdana</a:t>
            </a:r>
          </a:p>
        </p:txBody>
      </p:sp>
      <p:sp>
        <p:nvSpPr>
          <p:cNvPr id="104" name="Text Placeholder 26"/>
          <p:cNvSpPr>
            <a:spLocks noGrp="1"/>
          </p:cNvSpPr>
          <p:nvPr>
            <p:ph type="body" sz="quarter" idx="22" hasCustomPrompt="1"/>
          </p:nvPr>
        </p:nvSpPr>
        <p:spPr>
          <a:xfrm>
            <a:off x="612914" y="463202"/>
            <a:ext cx="4695687" cy="70228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u="sng"/>
            </a:lvl1pPr>
          </a:lstStyle>
          <a:p>
            <a:r>
              <a:t>Header Column 1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9142" y="6268420"/>
            <a:ext cx="287782" cy="276539"/>
          </a:xfrm>
          <a:prstGeom prst="rect">
            <a:avLst/>
          </a:prstGeom>
        </p:spPr>
        <p:txBody>
          <a:bodyPr/>
          <a:lstStyle>
            <a:lvl1pPr algn="l">
              <a:defRPr sz="13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6" name="CBA-Icon-White.png" descr="CBA-Icon-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36" y="6106121"/>
            <a:ext cx="514006" cy="59453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6178551" y="6286541"/>
            <a:ext cx="5217584" cy="227014"/>
          </a:xfrm>
          <a:prstGeom prst="rect">
            <a:avLst/>
          </a:prstGeom>
        </p:spPr>
        <p:txBody>
          <a:bodyPr/>
          <a:lstStyle>
            <a:lvl1pPr marL="0" indent="0" algn="r" defTabSz="612648">
              <a:spcBef>
                <a:spcPts val="600"/>
              </a:spcBef>
              <a:buSzTx/>
              <a:buFontTx/>
              <a:buNone/>
              <a:defRPr sz="938" b="1">
                <a:solidFill>
                  <a:srgbClr val="FFFFFF"/>
                </a:solidFill>
              </a:defRPr>
            </a:lvl1pPr>
          </a:lstStyle>
          <a:p>
            <a:r>
              <a:t>https://brand.yliapps.com/</a:t>
            </a:r>
          </a:p>
        </p:txBody>
      </p:sp>
      <p:sp>
        <p:nvSpPr>
          <p:cNvPr id="108" name="Text Placeholder 26"/>
          <p:cNvSpPr>
            <a:spLocks noGrp="1"/>
          </p:cNvSpPr>
          <p:nvPr>
            <p:ph type="body" sz="quarter" idx="24" hasCustomPrompt="1"/>
          </p:nvPr>
        </p:nvSpPr>
        <p:spPr>
          <a:xfrm>
            <a:off x="5979888" y="439364"/>
            <a:ext cx="4695686" cy="70228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u="sng"/>
            </a:lvl1pPr>
          </a:lstStyle>
          <a:p>
            <a:r>
              <a:t>Header Column 2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3"/>
          <p:cNvSpPr/>
          <p:nvPr/>
        </p:nvSpPr>
        <p:spPr>
          <a:xfrm>
            <a:off x="0" y="6057900"/>
            <a:ext cx="12192000" cy="808192"/>
          </a:xfrm>
          <a:prstGeom prst="rect">
            <a:avLst/>
          </a:prstGeom>
          <a:solidFill>
            <a:srgbClr val="E3773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BC1E3E"/>
                </a:solidFill>
              </a:defRPr>
            </a:pPr>
            <a:endParaRPr/>
          </a:p>
        </p:txBody>
      </p:sp>
      <p:sp>
        <p:nvSpPr>
          <p:cNvPr id="116" name="Rectangle 7"/>
          <p:cNvSpPr/>
          <p:nvPr/>
        </p:nvSpPr>
        <p:spPr>
          <a:xfrm>
            <a:off x="152400" y="118345"/>
            <a:ext cx="11887201" cy="6629401"/>
          </a:xfrm>
          <a:prstGeom prst="rect">
            <a:avLst/>
          </a:prstGeom>
          <a:ln>
            <a:solidFill>
              <a:srgbClr val="502D8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436350" y="455612"/>
            <a:ext cx="3170768" cy="7096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400" b="1" u="sng"/>
            </a:lvl1pPr>
            <a:lvl2pPr marL="685800" indent="-228600">
              <a:lnSpc>
                <a:spcPct val="100000"/>
              </a:lnSpc>
              <a:spcBef>
                <a:spcPts val="0"/>
              </a:spcBef>
              <a:buFontTx/>
              <a:defRPr sz="2400" b="1" u="sng"/>
            </a:lvl2pPr>
            <a:lvl3pPr marL="1188719" indent="-274319">
              <a:lnSpc>
                <a:spcPct val="100000"/>
              </a:lnSpc>
              <a:spcBef>
                <a:spcPts val="0"/>
              </a:spcBef>
              <a:buFontTx/>
              <a:defRPr sz="2400" b="1" u="sng"/>
            </a:lvl3pPr>
            <a:lvl4pPr marL="1676400" indent="-304800">
              <a:lnSpc>
                <a:spcPct val="100000"/>
              </a:lnSpc>
              <a:spcBef>
                <a:spcPts val="0"/>
              </a:spcBef>
              <a:buFontTx/>
              <a:defRPr sz="2400" b="1" u="sng"/>
            </a:lvl4pPr>
            <a:lvl5pPr marL="2133600" indent="-304800">
              <a:lnSpc>
                <a:spcPct val="100000"/>
              </a:lnSpc>
              <a:spcBef>
                <a:spcPts val="0"/>
              </a:spcBef>
              <a:buFontTx/>
              <a:defRPr sz="2400" b="1" u="sng"/>
            </a:lvl5pPr>
          </a:lstStyle>
          <a:p>
            <a:r>
              <a:t>24–40 Pt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8" name="Text Placeholder 19"/>
          <p:cNvSpPr>
            <a:spLocks noGrp="1"/>
          </p:cNvSpPr>
          <p:nvPr>
            <p:ph type="body" sz="quarter" idx="21" hasCustomPrompt="1"/>
          </p:nvPr>
        </p:nvSpPr>
        <p:spPr>
          <a:xfrm>
            <a:off x="8237517" y="455612"/>
            <a:ext cx="3170768" cy="7096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400" b="1" u="sng"/>
            </a:lvl1pPr>
          </a:lstStyle>
          <a:p>
            <a:r>
              <a:t>Verdana Bold</a:t>
            </a:r>
          </a:p>
        </p:txBody>
      </p:sp>
      <p:sp>
        <p:nvSpPr>
          <p:cNvPr id="119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1165225"/>
            <a:ext cx="3170769" cy="43894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/>
            </a:lvl1pPr>
          </a:lstStyle>
          <a:p>
            <a:r>
              <a:t>Body Content 18 Pt Verdana</a:t>
            </a:r>
          </a:p>
        </p:txBody>
      </p:sp>
      <p:sp>
        <p:nvSpPr>
          <p:cNvPr id="120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4436350" y="1165225"/>
            <a:ext cx="3170769" cy="43894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/>
            </a:lvl1pPr>
          </a:lstStyle>
          <a:p>
            <a:r>
              <a:t>Body Content 18 Pt Verdana</a:t>
            </a:r>
          </a:p>
        </p:txBody>
      </p:sp>
      <p:sp>
        <p:nvSpPr>
          <p:cNvPr id="121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8237517" y="1165225"/>
            <a:ext cx="3170768" cy="43894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/>
            </a:lvl1pPr>
          </a:lstStyle>
          <a:p>
            <a:r>
              <a:t>Body Content 18 Pt Verdana</a:t>
            </a:r>
          </a:p>
        </p:txBody>
      </p:sp>
      <p:sp>
        <p:nvSpPr>
          <p:cNvPr id="1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9142" y="6268420"/>
            <a:ext cx="287782" cy="276539"/>
          </a:xfrm>
          <a:prstGeom prst="rect">
            <a:avLst/>
          </a:prstGeom>
        </p:spPr>
        <p:txBody>
          <a:bodyPr/>
          <a:lstStyle>
            <a:lvl1pPr algn="l">
              <a:defRPr sz="13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23" name="CBA-Icon-White.png" descr="CBA-Icon-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36" y="6106121"/>
            <a:ext cx="514006" cy="594530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178551" y="6286541"/>
            <a:ext cx="5217584" cy="227014"/>
          </a:xfrm>
          <a:prstGeom prst="rect">
            <a:avLst/>
          </a:prstGeom>
        </p:spPr>
        <p:txBody>
          <a:bodyPr/>
          <a:lstStyle>
            <a:lvl1pPr marL="0" indent="0" algn="r" defTabSz="612648">
              <a:spcBef>
                <a:spcPts val="600"/>
              </a:spcBef>
              <a:buSzTx/>
              <a:buFontTx/>
              <a:buNone/>
              <a:defRPr sz="938" b="1">
                <a:solidFill>
                  <a:srgbClr val="FFFFFF"/>
                </a:solidFill>
              </a:defRPr>
            </a:lvl1pPr>
          </a:lstStyle>
          <a:p>
            <a:r>
              <a:t>https://brand.yliapps.com/</a:t>
            </a:r>
          </a:p>
        </p:txBody>
      </p:sp>
      <p:sp>
        <p:nvSpPr>
          <p:cNvPr id="125" name="Text Placeholder 19"/>
          <p:cNvSpPr>
            <a:spLocks noGrp="1"/>
          </p:cNvSpPr>
          <p:nvPr>
            <p:ph type="body" sz="quarter" idx="26" hasCustomPrompt="1"/>
          </p:nvPr>
        </p:nvSpPr>
        <p:spPr>
          <a:xfrm>
            <a:off x="609599" y="445028"/>
            <a:ext cx="3170769" cy="70961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400" b="1" u="sng"/>
            </a:lvl1pPr>
          </a:lstStyle>
          <a:p>
            <a:r>
              <a:t>Header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8819" y="507999"/>
            <a:ext cx="10830561" cy="316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en-US" sz="1800" dirty="0"/>
              <a:t>Please visit https://</a:t>
            </a:r>
            <a:r>
              <a:rPr lang="en-US" sz="1800" dirty="0" err="1"/>
              <a:t>brand.yliapps.com</a:t>
            </a:r>
            <a:r>
              <a:rPr lang="en-US" sz="1800" dirty="0"/>
              <a:t>/ before creating a new presentation.</a:t>
            </a:r>
          </a:p>
          <a:p>
            <a:pPr lvl="0"/>
            <a:r>
              <a:rPr lang="en-US" sz="1800" dirty="0"/>
              <a:t>The approved colors, fonts, and logos are listed there for your use.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When using any logos or photos please scale proportionately. </a:t>
            </a:r>
          </a:p>
          <a:p>
            <a:pPr lvl="0"/>
            <a:r>
              <a:rPr lang="en-US" sz="1800" dirty="0"/>
              <a:t>DO NOT cut off any part of a logo or squeeze it to fit into a space.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To access the Master Templates, select the dropdown arrow beside the “NEW SLIDE” button and choose the template that best fits your content.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Delete this slide before presenting.</a:t>
            </a:r>
          </a:p>
          <a:p>
            <a:endParaRPr lang="en-US" dirty="0"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video" Target="../media/media1.mov"/><Relationship Id="rId1" Type="http://schemas.microsoft.com/office/2007/relationships/media" Target="../media/media1.mov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resenter’s Name or Secondary Title 18–20 Pt Verdana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0" name="Text Placeholder 4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Picture Placeholder 23" descr="Picture Placeholder 23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33" name="Title 32–40 Pt Verdana Bold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05255">
              <a:defRPr sz="3564"/>
            </a:pPr>
            <a:endParaRPr/>
          </a:p>
        </p:txBody>
      </p:sp>
      <p:sp>
        <p:nvSpPr>
          <p:cNvPr id="234" name="Text Placeholder 4"/>
          <p:cNvSpPr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Placeholder 21" descr="Picture Placeholder 21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37" name="Title 32–40 Pt Verdana Bold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768095">
              <a:defRPr sz="3024"/>
            </a:pPr>
            <a:endParaRPr/>
          </a:p>
        </p:txBody>
      </p:sp>
      <p:sp>
        <p:nvSpPr>
          <p:cNvPr id="238" name="Text Placeholder 28"/>
          <p:cNvSpPr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C4C3E928-BCBE-8D8D-53BF-8CA1BC417B8C}"/>
              </a:ext>
            </a:extLst>
          </p:cNvPr>
          <p:cNvSpPr txBox="1"/>
          <p:nvPr/>
        </p:nvSpPr>
        <p:spPr>
          <a:xfrm>
            <a:off x="198118" y="2197100"/>
            <a:ext cx="11795760" cy="701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 b="1" i="1"/>
            </a:lvl1pPr>
          </a:lstStyle>
          <a:p>
            <a:r>
              <a:rPr dirty="0"/>
              <a:t>Thank You 40 Pt Verdana Bold Italic.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C0D04D6F-21D9-DD38-558F-25F6D55AA115}"/>
              </a:ext>
            </a:extLst>
          </p:cNvPr>
          <p:cNvSpPr txBox="1"/>
          <p:nvPr/>
        </p:nvSpPr>
        <p:spPr>
          <a:xfrm>
            <a:off x="198118" y="2903457"/>
            <a:ext cx="1179576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i="1"/>
            </a:lvl1pPr>
          </a:lstStyle>
          <a:p>
            <a:r>
              <a:t>Questions? OR Contact Information OR Closing Statement 18 Pt Verdana Italic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 Placeholder 29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/>
          </a:p>
        </p:txBody>
      </p:sp>
      <p:sp>
        <p:nvSpPr>
          <p:cNvPr id="188" name="Text Placeholder 4"/>
          <p:cNvSpPr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Picture Placeholder 32" descr="Picture Placeholder 3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91" name="Text Placeholder 2"/>
          <p:cNvSpPr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2" name="Text Placeholder 4"/>
          <p:cNvSpPr>
            <a:spLocks noGrp="1"/>
          </p:cNvSpPr>
          <p:nvPr>
            <p:ph type="body" idx="23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Placeholder 4" descr="Picture Placeholder 4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95" name="Title 32–40 Pt Verdana Bold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768095">
              <a:defRPr sz="3024"/>
            </a:pPr>
            <a:endParaRPr/>
          </a:p>
        </p:txBody>
      </p:sp>
      <p:sp>
        <p:nvSpPr>
          <p:cNvPr id="196" name="Text Placeholder 28"/>
          <p:cNvSpPr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7" name="Text Placeholder 30"/>
          <p:cNvSpPr>
            <a:spLocks noGrp="1"/>
          </p:cNvSpPr>
          <p:nvPr>
            <p:ph type="body" idx="23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Header 24–40 Pt in Verdana Bold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896111">
              <a:defRPr sz="3528"/>
            </a:pPr>
            <a:endParaRPr/>
          </a:p>
        </p:txBody>
      </p:sp>
      <p:pic>
        <p:nvPicPr>
          <p:cNvPr id="200" name="Media Placeholder 4" descr="Media Placeholder 4"/>
          <p:cNvPicPr>
            <a:picLocks noGrp="1"/>
          </p:cNvPicPr>
          <p:nvPr>
            <p:ph type="media" idx="2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9142" y="6268420"/>
            <a:ext cx="195961" cy="2765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202" name="Text Placeholder 24"/>
          <p:cNvSpPr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" fill="hold"/>
                                        <p:tgtEl>
                                          <p:spTgt spid="2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100000">
                <p:cTn id="7" fill="hold" display="0">
                  <p:stCondLst>
                    <p:cond delay="indefinite"/>
                  </p:stCondLst>
                </p:cTn>
                <p:tgtEl>
                  <p:spTgt spid="200"/>
                </p:tgtEl>
              </p:cMediaNode>
            </p:video>
            <p:seq concurrent="1" prevAc="none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Agenda topic 1 18 Pt Verdana Bold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9142" y="6268420"/>
            <a:ext cx="195961" cy="2765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206" name="Text Placeholder 24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Header 24–40 Pt in Verdana Bold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9142" y="6268420"/>
            <a:ext cx="195961" cy="2765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211" name="Text Placeholder 24"/>
          <p:cNvSpPr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Body Content 18 Pt Verdana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4" name="Text Placeholder 17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5" name="Text Placeholder 26"/>
          <p:cNvSpPr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9142" y="6268420"/>
            <a:ext cx="195961" cy="2765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17" name="Text Placeholder 24"/>
          <p:cNvSpPr>
            <a:spLocks noGrp="1"/>
          </p:cNvSpPr>
          <p:nvPr>
            <p:ph type="body" idx="23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8" name="Text Placeholder 26"/>
          <p:cNvSpPr>
            <a:spLocks noGrp="1"/>
          </p:cNvSpPr>
          <p:nvPr>
            <p:ph type="body" idx="24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24–40 P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1" name="Text Placeholder 19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2" name="Text Placeholder 2"/>
          <p:cNvSpPr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3" name="Text Placeholder 2"/>
          <p:cNvSpPr>
            <a:spLocks noGrp="1"/>
          </p:cNvSpPr>
          <p:nvPr>
            <p:ph type="body" idx="23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4" name="Text Placeholder 2"/>
          <p:cNvSpPr>
            <a:spLocks noGrp="1"/>
          </p:cNvSpPr>
          <p:nvPr>
            <p:ph type="body" idx="24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9142" y="6268420"/>
            <a:ext cx="195961" cy="2765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26" name="Text Placeholder 24"/>
          <p:cNvSpPr>
            <a:spLocks noGrp="1"/>
          </p:cNvSpPr>
          <p:nvPr>
            <p:ph type="body" idx="25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7" name="Text Placeholder 19"/>
          <p:cNvSpPr>
            <a:spLocks noGrp="1"/>
          </p:cNvSpPr>
          <p:nvPr>
            <p:ph type="body" idx="26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EA2A2"/>
      </a:accent1>
      <a:accent2>
        <a:srgbClr val="66435A"/>
      </a:accent2>
      <a:accent3>
        <a:srgbClr val="BFB800"/>
      </a:accent3>
      <a:accent4>
        <a:srgbClr val="00677F"/>
      </a:accent4>
      <a:accent5>
        <a:srgbClr val="776E64"/>
      </a:accent5>
      <a:accent6>
        <a:srgbClr val="FFCD00"/>
      </a:accent6>
      <a:hlink>
        <a:srgbClr val="0000FF"/>
      </a:hlink>
      <a:folHlink>
        <a:srgbClr val="FF00FF"/>
      </a:folHlink>
    </a:clrScheme>
    <a:fontScheme name="Office Theme">
      <a:majorFont>
        <a:latin typeface="Verdana"/>
        <a:ea typeface="Verdana"/>
        <a:cs typeface="Verdana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EA2A2"/>
      </a:accent1>
      <a:accent2>
        <a:srgbClr val="66435A"/>
      </a:accent2>
      <a:accent3>
        <a:srgbClr val="BFB800"/>
      </a:accent3>
      <a:accent4>
        <a:srgbClr val="00677F"/>
      </a:accent4>
      <a:accent5>
        <a:srgbClr val="776E64"/>
      </a:accent5>
      <a:accent6>
        <a:srgbClr val="FFCD00"/>
      </a:accent6>
      <a:hlink>
        <a:srgbClr val="0000FF"/>
      </a:hlink>
      <a:folHlink>
        <a:srgbClr val="FF00FF"/>
      </a:folHlink>
    </a:clrScheme>
    <a:fontScheme name="Office Theme">
      <a:majorFont>
        <a:latin typeface="Verdana"/>
        <a:ea typeface="Verdana"/>
        <a:cs typeface="Verdana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Macintosh PowerPoint</Application>
  <PresentationFormat>Widescreen</PresentationFormat>
  <Paragraphs>7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Kristen Leigh Carruthers</cp:lastModifiedBy>
  <cp:revision>3</cp:revision>
  <dcterms:modified xsi:type="dcterms:W3CDTF">2022-08-11T13:13:12Z</dcterms:modified>
</cp:coreProperties>
</file>