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92" userDrawn="1">
          <p15:clr>
            <a:srgbClr val="A4A3A4"/>
          </p15:clr>
        </p15:guide>
        <p15:guide id="4" orient="horz" pos="41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635"/>
    <a:srgbClr val="2E1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5"/>
    <p:restoredTop sz="96197"/>
  </p:normalViewPr>
  <p:slideViewPr>
    <p:cSldViewPr snapToGrid="0" snapToObjects="1" showGuides="1">
      <p:cViewPr varScale="1">
        <p:scale>
          <a:sx n="158" d="100"/>
          <a:sy n="158" d="100"/>
        </p:scale>
        <p:origin x="696" y="192"/>
      </p:cViewPr>
      <p:guideLst>
        <p:guide orient="horz" pos="2160"/>
        <p:guide pos="3840"/>
        <p:guide pos="192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3" d="100"/>
          <a:sy n="153" d="100"/>
        </p:scale>
        <p:origin x="61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9823D-E7A0-154B-AEAA-15E461D3C0D0}" type="datetimeFigureOut">
              <a:t>5/17/23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4613-F9BF-4E44-8F02-894C18ADDF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3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ting Remin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7CF5C2-DA44-154E-BF9D-9D32EB3A647D}"/>
              </a:ext>
            </a:extLst>
          </p:cNvPr>
          <p:cNvSpPr txBox="1"/>
          <p:nvPr userDrawn="1"/>
        </p:nvSpPr>
        <p:spPr>
          <a:xfrm>
            <a:off x="673100" y="508000"/>
            <a:ext cx="1092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/>
              <a:t>Please visit https://</a:t>
            </a:r>
            <a:r>
              <a:rPr lang="en-US" sz="1800" dirty="0" err="1"/>
              <a:t>brand.yliapps.com</a:t>
            </a:r>
            <a:r>
              <a:rPr lang="en-US" sz="1800" dirty="0"/>
              <a:t>/ before creating a new presentation.</a:t>
            </a:r>
          </a:p>
          <a:p>
            <a:pPr lvl="0"/>
            <a:r>
              <a:rPr lang="en-US" sz="1800" dirty="0"/>
              <a:t>The approved colors, fonts, and logos are listed there for your use.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When using any logos or photos please scale proportionately. </a:t>
            </a:r>
          </a:p>
          <a:p>
            <a:pPr lvl="0"/>
            <a:r>
              <a:rPr lang="en-US" sz="1800" dirty="0"/>
              <a:t>DO NOT cut off any part of a logo or squeeze it to fit into a space.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To access the Master Templates, select the dropdown arrow beside the “NEW SLIDE” button and choose the template that best fits your content.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Delete or hide this slide before presenting.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98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pos="3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52401" y="118346"/>
            <a:ext cx="11887199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1110220" y="1165485"/>
            <a:ext cx="4695685" cy="43884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baseline="0"/>
            </a:lvl1pPr>
          </a:lstStyle>
          <a:p>
            <a:pPr lvl="0"/>
            <a:r>
              <a:rPr lang="en-US" sz="1800" b="0" dirty="0"/>
              <a:t>Body Content 18 Pt Verdana</a:t>
            </a:r>
          </a:p>
          <a:p>
            <a:pPr lvl="0"/>
            <a:endParaRPr lang="en-US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477193" y="1165485"/>
            <a:ext cx="4695685" cy="43884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baseline="0"/>
            </a:lvl1pPr>
          </a:lstStyle>
          <a:p>
            <a:pPr lvl="0"/>
            <a:r>
              <a:rPr lang="en-US" sz="1800" b="0" dirty="0"/>
              <a:t>Body Content 18 Pt Verdana</a:t>
            </a:r>
          </a:p>
          <a:p>
            <a:pPr lvl="0"/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110220" y="463203"/>
            <a:ext cx="4695685" cy="7022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 i="0" u="sng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800" b="1" u="sng" dirty="0"/>
              <a:t>Header Column 1</a:t>
            </a:r>
            <a:endParaRPr lang="en-US" dirty="0"/>
          </a:p>
        </p:txBody>
      </p:sp>
      <p:pic>
        <p:nvPicPr>
          <p:cNvPr id="18" name="Picture 17" descr="Shape, arrow&#10;&#10;Description automatically generated">
            <a:extLst>
              <a:ext uri="{FF2B5EF4-FFF2-40B4-BE49-F238E27FC236}">
                <a16:creationId xmlns:a16="http://schemas.microsoft.com/office/drawing/2014/main" id="{A0CFA157-F3F3-D14F-B62F-E78E68A2BE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946" y="6106121"/>
            <a:ext cx="523186" cy="594529"/>
          </a:xfrm>
          <a:prstGeom prst="rect">
            <a:avLst/>
          </a:prstGeom>
        </p:spPr>
      </p:pic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3E0ADE9D-4F4A-7441-A466-67BC21FA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98867" y="6286541"/>
            <a:ext cx="5217583" cy="227013"/>
          </a:xfrm>
        </p:spPr>
        <p:txBody>
          <a:bodyPr>
            <a:noAutofit/>
          </a:bodyPr>
          <a:lstStyle>
            <a:lvl1pPr marL="0" indent="0" algn="r">
              <a:buNone/>
              <a:defRPr sz="1100" b="1" i="0">
                <a:solidFill>
                  <a:schemeClr val="bg1"/>
                </a:solidFill>
                <a:latin typeface="Verdana Pro" panose="020B0604030504040204" pitchFamily="34" charset="0"/>
                <a:ea typeface="Verdana Pro" panose="020B0604030504040204" pitchFamily="34" charset="0"/>
                <a:cs typeface="Arial" charset="0"/>
              </a:defRPr>
            </a:lvl1pPr>
          </a:lstStyle>
          <a:p>
            <a:pPr lvl="0"/>
            <a:r>
              <a:rPr lang="en-US" sz="1400" dirty="0"/>
              <a:t>https://</a:t>
            </a:r>
            <a:r>
              <a:rPr lang="en-US" sz="1400" dirty="0" err="1"/>
              <a:t>brand.yliapps.com</a:t>
            </a:r>
            <a:r>
              <a:rPr lang="en-US" sz="1400" dirty="0"/>
              <a:t>/</a:t>
            </a:r>
            <a:endParaRPr lang="en-US" dirty="0"/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616C4BB7-BF3E-6A43-AF86-7D06F53FAB2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7193" y="439365"/>
            <a:ext cx="4695685" cy="7022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 i="0" u="sng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800" b="1" u="sng" dirty="0"/>
              <a:t>Header Column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0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userDrawn="1">
          <p15:clr>
            <a:srgbClr val="FBAE40"/>
          </p15:clr>
        </p15:guide>
        <p15:guide id="3" pos="480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pos="1440" userDrawn="1">
          <p15:clr>
            <a:srgbClr val="FBAE40"/>
          </p15:clr>
        </p15:guide>
        <p15:guide id="6" pos="1920" userDrawn="1">
          <p15:clr>
            <a:srgbClr val="FBAE40"/>
          </p15:clr>
        </p15:guide>
        <p15:guide id="7" pos="2400" userDrawn="1">
          <p15:clr>
            <a:srgbClr val="FBAE40"/>
          </p15:clr>
        </p15:guide>
        <p15:guide id="8" pos="2880" userDrawn="1">
          <p15:clr>
            <a:srgbClr val="FBAE40"/>
          </p15:clr>
        </p15:guide>
        <p15:guide id="9" pos="3360" userDrawn="1">
          <p15:clr>
            <a:srgbClr val="FBAE40"/>
          </p15:clr>
        </p15:guide>
        <p15:guide id="10" pos="4320" userDrawn="1">
          <p15:clr>
            <a:srgbClr val="FBAE40"/>
          </p15:clr>
        </p15:guide>
        <p15:guide id="11" pos="4800" userDrawn="1">
          <p15:clr>
            <a:srgbClr val="FBAE40"/>
          </p15:clr>
        </p15:guide>
        <p15:guide id="12" pos="5280" userDrawn="1">
          <p15:clr>
            <a:srgbClr val="FBAE40"/>
          </p15:clr>
        </p15:guide>
        <p15:guide id="13" pos="5760" userDrawn="1">
          <p15:clr>
            <a:srgbClr val="FBAE40"/>
          </p15:clr>
        </p15:guide>
        <p15:guide id="14" pos="6720" userDrawn="1">
          <p15:clr>
            <a:srgbClr val="FBAE40"/>
          </p15:clr>
        </p15:guide>
        <p15:guide id="15" pos="7200" userDrawn="1">
          <p15:clr>
            <a:srgbClr val="FBAE40"/>
          </p15:clr>
        </p15:guide>
        <p15:guide id="16" pos="7680" userDrawn="1">
          <p15:clr>
            <a:srgbClr val="FBAE40"/>
          </p15:clr>
        </p15:guide>
        <p15:guide id="17" pos="6240" userDrawn="1">
          <p15:clr>
            <a:srgbClr val="FBAE40"/>
          </p15:clr>
        </p15:guide>
        <p15:guide id="18" orient="horz" pos="3852" userDrawn="1">
          <p15:clr>
            <a:srgbClr val="FBAE40"/>
          </p15:clr>
        </p15:guide>
        <p15:guide id="19" orient="horz" pos="4176" userDrawn="1">
          <p15:clr>
            <a:srgbClr val="FBAE40"/>
          </p15:clr>
        </p15:guide>
        <p15:guide id="20" pos="192" userDrawn="1">
          <p15:clr>
            <a:srgbClr val="FBAE40"/>
          </p15:clr>
        </p15:guide>
        <p15:guide id="21" orient="horz" pos="288" userDrawn="1">
          <p15:clr>
            <a:srgbClr val="FBAE40"/>
          </p15:clr>
        </p15:guide>
        <p15:guide id="22" pos="38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52401" y="118346"/>
            <a:ext cx="11887199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436351" y="455612"/>
            <a:ext cx="3170767" cy="70961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="1" i="0" u="sng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24–40 Pt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8237517" y="455612"/>
            <a:ext cx="3170767" cy="70961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="1" i="0" u="sng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Verdana Bold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1" y="1165225"/>
            <a:ext cx="3170767" cy="43894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sz="1800" dirty="0"/>
              <a:t>Body Content 18 Pt Verdana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436351" y="1165225"/>
            <a:ext cx="3170767" cy="43894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sz="1800" dirty="0"/>
              <a:t>Body Content 18 Pt Verdana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8237517" y="1165225"/>
            <a:ext cx="3170767" cy="43894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sz="1800" dirty="0"/>
              <a:t>Body Content 18 Pt Verdana</a:t>
            </a:r>
            <a:endParaRPr lang="en-US" dirty="0"/>
          </a:p>
        </p:txBody>
      </p:sp>
      <p:pic>
        <p:nvPicPr>
          <p:cNvPr id="19" name="Picture 18" descr="Shape, arrow&#10;&#10;Description automatically generated">
            <a:extLst>
              <a:ext uri="{FF2B5EF4-FFF2-40B4-BE49-F238E27FC236}">
                <a16:creationId xmlns:a16="http://schemas.microsoft.com/office/drawing/2014/main" id="{20F04999-AB0C-414C-9E84-128C9FC643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946" y="6106121"/>
            <a:ext cx="523186" cy="594529"/>
          </a:xfrm>
          <a:prstGeom prst="rect">
            <a:avLst/>
          </a:prstGeom>
        </p:spPr>
      </p:pic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AEA513E6-0F61-6E41-A2F9-979572A812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600" y="445029"/>
            <a:ext cx="3170767" cy="70961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="1" i="0" u="sng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" name="Text Placeholder 24">
            <a:extLst>
              <a:ext uri="{FF2B5EF4-FFF2-40B4-BE49-F238E27FC236}">
                <a16:creationId xmlns:a16="http://schemas.microsoft.com/office/drawing/2014/main" id="{93D5ABC1-D1A0-B12C-00AE-3D0420FA45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98867" y="6286541"/>
            <a:ext cx="5217583" cy="227013"/>
          </a:xfrm>
        </p:spPr>
        <p:txBody>
          <a:bodyPr>
            <a:noAutofit/>
          </a:bodyPr>
          <a:lstStyle>
            <a:lvl1pPr marL="0" indent="0" algn="r">
              <a:buNone/>
              <a:defRPr sz="1100" b="1" i="0">
                <a:solidFill>
                  <a:schemeClr val="bg1"/>
                </a:solidFill>
                <a:latin typeface="Verdana Pro" panose="020B0604030504040204" pitchFamily="34" charset="0"/>
                <a:ea typeface="Verdana Pro" panose="020B0604030504040204" pitchFamily="34" charset="0"/>
                <a:cs typeface="Arial" charset="0"/>
              </a:defRPr>
            </a:lvl1pPr>
          </a:lstStyle>
          <a:p>
            <a:pPr lvl="0"/>
            <a:r>
              <a:rPr lang="en-US" sz="1400" dirty="0"/>
              <a:t>https://</a:t>
            </a:r>
            <a:r>
              <a:rPr lang="en-US" sz="1400" dirty="0" err="1"/>
              <a:t>brand.yliapps.com</a:t>
            </a:r>
            <a:r>
              <a:rPr lang="en-US" sz="1400" dirty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78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userDrawn="1">
          <p15:clr>
            <a:srgbClr val="FBAE40"/>
          </p15:clr>
        </p15:guide>
        <p15:guide id="3" pos="480" userDrawn="1">
          <p15:clr>
            <a:srgbClr val="FBAE40"/>
          </p15:clr>
        </p15:guide>
        <p15:guide id="4" pos="960" userDrawn="1">
          <p15:clr>
            <a:srgbClr val="FBAE40"/>
          </p15:clr>
        </p15:guide>
        <p15:guide id="5" pos="1440" userDrawn="1">
          <p15:clr>
            <a:srgbClr val="FBAE40"/>
          </p15:clr>
        </p15:guide>
        <p15:guide id="6" pos="1920" userDrawn="1">
          <p15:clr>
            <a:srgbClr val="FBAE40"/>
          </p15:clr>
        </p15:guide>
        <p15:guide id="7" pos="2400" userDrawn="1">
          <p15:clr>
            <a:srgbClr val="FBAE40"/>
          </p15:clr>
        </p15:guide>
        <p15:guide id="8" pos="2880" userDrawn="1">
          <p15:clr>
            <a:srgbClr val="FBAE40"/>
          </p15:clr>
        </p15:guide>
        <p15:guide id="9" pos="3360" userDrawn="1">
          <p15:clr>
            <a:srgbClr val="FBAE40"/>
          </p15:clr>
        </p15:guide>
        <p15:guide id="10" pos="4320" userDrawn="1">
          <p15:clr>
            <a:srgbClr val="FBAE40"/>
          </p15:clr>
        </p15:guide>
        <p15:guide id="11" pos="4800" userDrawn="1">
          <p15:clr>
            <a:srgbClr val="FBAE40"/>
          </p15:clr>
        </p15:guide>
        <p15:guide id="12" pos="5280" userDrawn="1">
          <p15:clr>
            <a:srgbClr val="FBAE40"/>
          </p15:clr>
        </p15:guide>
        <p15:guide id="13" pos="5760" userDrawn="1">
          <p15:clr>
            <a:srgbClr val="FBAE40"/>
          </p15:clr>
        </p15:guide>
        <p15:guide id="14" pos="6240" userDrawn="1">
          <p15:clr>
            <a:srgbClr val="FBAE40"/>
          </p15:clr>
        </p15:guide>
        <p15:guide id="15" pos="6720" userDrawn="1">
          <p15:clr>
            <a:srgbClr val="FBAE40"/>
          </p15:clr>
        </p15:guide>
        <p15:guide id="16" pos="7200" userDrawn="1">
          <p15:clr>
            <a:srgbClr val="FBAE40"/>
          </p15:clr>
        </p15:guide>
        <p15:guide id="17" pos="7680" userDrawn="1">
          <p15:clr>
            <a:srgbClr val="FBAE40"/>
          </p15:clr>
        </p15:guide>
        <p15:guide id="18" orient="horz" pos="288" userDrawn="1">
          <p15:clr>
            <a:srgbClr val="FBAE40"/>
          </p15:clr>
        </p15:guide>
        <p15:guide id="19" pos="384" userDrawn="1">
          <p15:clr>
            <a:srgbClr val="FBAE40"/>
          </p15:clr>
        </p15:guide>
        <p15:guide id="20" orient="horz" pos="40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2" hasCustomPrompt="1"/>
          </p:nvPr>
        </p:nvSpPr>
        <p:spPr>
          <a:xfrm>
            <a:off x="4567522" y="0"/>
            <a:ext cx="7624479" cy="686593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6747746"/>
            <a:ext cx="4419600" cy="0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52400" y="118345"/>
            <a:ext cx="4419600" cy="0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52400" y="118346"/>
            <a:ext cx="0" cy="6629401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793241C-A082-C347-84F7-9A550DE9CB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4634" y="1423988"/>
            <a:ext cx="3496733" cy="17364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600" dirty="0"/>
              <a:t>Title 32–40 Pt Verdana Bold</a:t>
            </a:r>
            <a:endParaRPr lang="en-US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8B7E757F-6A6C-5D40-B95F-16074C81137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4634" y="3160406"/>
            <a:ext cx="3496733" cy="5746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dirty="0"/>
              <a:t>Name or Secondary Title 18–20 Pt Verdana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549184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491844"/>
            <a:ext cx="12192000" cy="1374249"/>
          </a:xfrm>
          <a:prstGeom prst="rect">
            <a:avLst/>
          </a:prstGeom>
          <a:solidFill>
            <a:srgbClr val="F26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1" y="6747746"/>
            <a:ext cx="11887199" cy="0"/>
          </a:xfrm>
          <a:prstGeom prst="line">
            <a:avLst/>
          </a:prstGeom>
          <a:ln w="9525">
            <a:solidFill>
              <a:srgbClr val="2E1A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2039599" y="5491844"/>
            <a:ext cx="0" cy="1255903"/>
          </a:xfrm>
          <a:prstGeom prst="line">
            <a:avLst/>
          </a:prstGeom>
          <a:ln w="9525">
            <a:solidFill>
              <a:srgbClr val="2E1A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52400" y="5491844"/>
            <a:ext cx="0" cy="1255903"/>
          </a:xfrm>
          <a:prstGeom prst="line">
            <a:avLst/>
          </a:prstGeom>
          <a:ln w="9525">
            <a:solidFill>
              <a:srgbClr val="2E1A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55695" y="5616681"/>
            <a:ext cx="11383904" cy="5462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3600" b="1" dirty="0"/>
              <a:t>Title 32–40 Pt Verdana Bold</a:t>
            </a:r>
            <a:endParaRPr lang="en-US" dirty="0"/>
          </a:p>
        </p:txBody>
      </p:sp>
      <p:sp>
        <p:nvSpPr>
          <p:cNvPr id="13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656167" y="6162968"/>
            <a:ext cx="7333484" cy="3460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800" dirty="0"/>
              <a:t>Presenter or Second Title 18–20 Pt Verdana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5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660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52400" y="118346"/>
            <a:ext cx="11887200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95473" y="3964956"/>
            <a:ext cx="5919757" cy="91184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 b="0" i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dirty="0"/>
              <a:t>Presenter’s Name or Secondary Title 18–20 Pt Verdana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9FFAA7-A19D-E248-83FD-71CE08932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459266" y="520719"/>
            <a:ext cx="2113310" cy="812011"/>
          </a:xfrm>
          <a:prstGeom prst="rect">
            <a:avLst/>
          </a:prstGeom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9EC00FD-31AE-5845-9FA9-5736F519C6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95474" y="2221833"/>
            <a:ext cx="5919758" cy="162477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5400" dirty="0"/>
              <a:t>Title 48–54 Pt Verdana</a:t>
            </a:r>
            <a:endParaRPr lang="en-US" dirty="0"/>
          </a:p>
        </p:txBody>
      </p:sp>
      <p:pic>
        <p:nvPicPr>
          <p:cNvPr id="4" name="Picture 3" descr="A picture containing graphics, white, symbol, graphic design&#10;&#10;Description automatically generated">
            <a:extLst>
              <a:ext uri="{FF2B5EF4-FFF2-40B4-BE49-F238E27FC236}">
                <a16:creationId xmlns:a16="http://schemas.microsoft.com/office/drawing/2014/main" id="{57606A73-AC71-132E-A31D-7AAFD10DCD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 rot="10800000">
            <a:off x="-2264888" y="-2065914"/>
            <a:ext cx="4637684" cy="5270095"/>
          </a:xfrm>
          <a:prstGeom prst="rect">
            <a:avLst/>
          </a:prstGeom>
        </p:spPr>
      </p:pic>
      <p:pic>
        <p:nvPicPr>
          <p:cNvPr id="6" name="Picture 5" descr="A picture containing graphics, white, symbol, graphic design&#10;&#10;Description automatically generated">
            <a:extLst>
              <a:ext uri="{FF2B5EF4-FFF2-40B4-BE49-F238E27FC236}">
                <a16:creationId xmlns:a16="http://schemas.microsoft.com/office/drawing/2014/main" id="{15E8B277-8802-1609-3CD9-CC10E8019E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758681" y="562604"/>
            <a:ext cx="4637684" cy="5270095"/>
          </a:xfrm>
          <a:prstGeom prst="rect">
            <a:avLst/>
          </a:prstGeom>
        </p:spPr>
      </p:pic>
      <p:pic>
        <p:nvPicPr>
          <p:cNvPr id="10" name="Picture 9" descr="A picture containing graphics, white, symbol, graphic design&#10;&#10;Description automatically generated">
            <a:extLst>
              <a:ext uri="{FF2B5EF4-FFF2-40B4-BE49-F238E27FC236}">
                <a16:creationId xmlns:a16="http://schemas.microsoft.com/office/drawing/2014/main" id="{4563C85C-767D-AED5-678D-6779B380BF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 rot="10800000">
            <a:off x="-1981065" y="3634867"/>
            <a:ext cx="4637684" cy="527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52400" y="118346"/>
            <a:ext cx="11887200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95473" y="3964956"/>
            <a:ext cx="5919757" cy="91184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 b="0" i="0">
                <a:solidFill>
                  <a:srgbClr val="F26635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dirty="0"/>
              <a:t>Presenter’s Name or Secondary Title 18–20 Pt Verdana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9FFAA7-A19D-E248-83FD-71CE08932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459266" y="520719"/>
            <a:ext cx="2113310" cy="812010"/>
          </a:xfrm>
          <a:prstGeom prst="rect">
            <a:avLst/>
          </a:prstGeom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9EC00FD-31AE-5845-9FA9-5736F519C6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95474" y="2221833"/>
            <a:ext cx="5919758" cy="162477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i="0" baseline="0">
                <a:solidFill>
                  <a:srgbClr val="2E1A45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5400" dirty="0"/>
              <a:t>Title 48–54 Pt Verdana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06A73-AC71-132E-A31D-7AAFD10DCD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rcRect/>
          <a:stretch/>
        </p:blipFill>
        <p:spPr>
          <a:xfrm rot="10800000">
            <a:off x="-2270716" y="-2065914"/>
            <a:ext cx="4637683" cy="52700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E8B277-8802-1609-3CD9-CC10E8019E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52853" y="562604"/>
            <a:ext cx="4637683" cy="52700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63C85C-767D-AED5-678D-6779B380BF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rcRect/>
          <a:stretch/>
        </p:blipFill>
        <p:spPr>
          <a:xfrm rot="10800000">
            <a:off x="-1986893" y="3634867"/>
            <a:ext cx="4637683" cy="527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20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0" y="118346"/>
            <a:ext cx="11887200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76766" y="3983920"/>
            <a:ext cx="11438468" cy="436562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800" i="1">
                <a:solidFill>
                  <a:srgbClr val="F26635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 18–20 Pt Verdana Italic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 hasCustomPrompt="1"/>
          </p:nvPr>
        </p:nvSpPr>
        <p:spPr>
          <a:xfrm>
            <a:off x="376766" y="2930383"/>
            <a:ext cx="11438468" cy="4286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400" baseline="0">
                <a:solidFill>
                  <a:srgbClr val="2E1A45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400" dirty="0"/>
              <a:t>Presenter’s Name or Secondary Title 20–28 Pt Verdana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76767" y="1963615"/>
            <a:ext cx="11438467" cy="754063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4000" b="1" i="0" kern="1200" baseline="0" dirty="0">
                <a:solidFill>
                  <a:srgbClr val="2E1A45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5400" dirty="0"/>
              <a:t>Title 48–54 Pt Verdana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7DEC71-A756-284E-9969-B76B8C683C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750163" y="5302740"/>
            <a:ext cx="2691673" cy="1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10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orient="horz" pos="4176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2401" y="118346"/>
            <a:ext cx="11887199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D96E39-B1DA-5E43-8182-AEF8ACAB7D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35644" y="4985213"/>
            <a:ext cx="2320711" cy="89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0" y="118346"/>
            <a:ext cx="11887200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76766" y="3797773"/>
            <a:ext cx="6719772" cy="43656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00" i="1">
                <a:solidFill>
                  <a:srgbClr val="F26635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Subtitle: 18–20 Pt Verdana Italic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76766" y="1882998"/>
            <a:ext cx="6719772" cy="162551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400" b="1" i="0" baseline="0">
                <a:solidFill>
                  <a:srgbClr val="2E1A45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5400" dirty="0"/>
              <a:t>Title 48–54 Pt Verdana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7DEC71-A756-284E-9969-B76B8C683C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6766" y="5422010"/>
            <a:ext cx="2691673" cy="1034239"/>
          </a:xfrm>
          <a:prstGeom prst="rect">
            <a:avLst/>
          </a:prstGeom>
        </p:spPr>
      </p:pic>
      <p:pic>
        <p:nvPicPr>
          <p:cNvPr id="7" name="Picture 6" descr="A picture containing screenshot, graphics, graphic design, colorfulness&#10;&#10;Description automatically generated">
            <a:extLst>
              <a:ext uri="{FF2B5EF4-FFF2-40B4-BE49-F238E27FC236}">
                <a16:creationId xmlns:a16="http://schemas.microsoft.com/office/drawing/2014/main" id="{1019DDED-B600-5DEB-4478-FA9511967D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5258819" y="-3194942"/>
            <a:ext cx="6351929" cy="7218101"/>
          </a:xfrm>
          <a:prstGeom prst="rect">
            <a:avLst/>
          </a:prstGeom>
        </p:spPr>
      </p:pic>
      <p:pic>
        <p:nvPicPr>
          <p:cNvPr id="9" name="Picture 8" descr="A picture containing screenshot, graphics, graphic design, colorfulness&#10;&#10;Description automatically generated">
            <a:extLst>
              <a:ext uri="{FF2B5EF4-FFF2-40B4-BE49-F238E27FC236}">
                <a16:creationId xmlns:a16="http://schemas.microsoft.com/office/drawing/2014/main" id="{F82DF283-01BD-E4D7-E585-7CF02E1178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7898397" y="1271344"/>
            <a:ext cx="6351926" cy="721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4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orient="horz" pos="4176" userDrawn="1">
          <p15:clr>
            <a:srgbClr val="FBAE40"/>
          </p15:clr>
        </p15:guide>
        <p15:guide id="3" orient="horz" pos="40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68660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D6635-7ACA-1549-8C40-CE5A112F6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55158" y="5639717"/>
            <a:ext cx="2025146" cy="778135"/>
          </a:xfrm>
          <a:prstGeom prst="rect">
            <a:avLst/>
          </a:prstGeom>
        </p:spPr>
      </p:pic>
      <p:pic>
        <p:nvPicPr>
          <p:cNvPr id="4" name="Picture 3" descr="A picture containing graphics, white, symbol, graphic design&#10;&#10;Description automatically generated">
            <a:extLst>
              <a:ext uri="{FF2B5EF4-FFF2-40B4-BE49-F238E27FC236}">
                <a16:creationId xmlns:a16="http://schemas.microsoft.com/office/drawing/2014/main" id="{8C142AC7-F116-06E4-762B-7E0E9D921C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</a:blip>
          <a:stretch>
            <a:fillRect/>
          </a:stretch>
        </p:blipFill>
        <p:spPr>
          <a:xfrm rot="5400000">
            <a:off x="279090" y="-1545106"/>
            <a:ext cx="4093332" cy="4651513"/>
          </a:xfrm>
          <a:prstGeom prst="rect">
            <a:avLst/>
          </a:prstGeom>
          <a:effectLst>
            <a:reflection stA="51840" endPos="86000" dist="1270000" dir="5400000" sy="-100000" algn="bl" rotWithShape="0"/>
          </a:effectLst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9C9D3DD-2CD7-614E-A1C6-8787B3F1FA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94643" y="914400"/>
            <a:ext cx="4185661" cy="42770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dirty="0"/>
              <a:t>CONTENT</a:t>
            </a:r>
          </a:p>
          <a:p>
            <a:pPr lvl="0"/>
            <a:r>
              <a:rPr lang="en-US" sz="1800" dirty="0"/>
              <a:t>18–20 Pt Verdana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28545" y="2876884"/>
            <a:ext cx="3863193" cy="12164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600" dirty="0"/>
              <a:t>Title 32–40 Pt Verdana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5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6" userDrawn="1">
          <p15:clr>
            <a:srgbClr val="FBAE40"/>
          </p15:clr>
        </p15:guide>
        <p15:guide id="2" orient="horz" pos="3808" userDrawn="1">
          <p15:clr>
            <a:srgbClr val="FBAE40"/>
          </p15:clr>
        </p15:guide>
        <p15:guide id="3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_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2"/>
          <p:cNvSpPr>
            <a:spLocks noGrp="1"/>
          </p:cNvSpPr>
          <p:nvPr>
            <p:ph type="pic" sz="quarter" idx="15" hasCustomPrompt="1"/>
          </p:nvPr>
        </p:nvSpPr>
        <p:spPr>
          <a:xfrm>
            <a:off x="6967330" y="1052513"/>
            <a:ext cx="4717774" cy="4251007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icon and select an image. Use the CROP tool under the PICTURE FORMAT tab to adjust.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64634" y="707974"/>
            <a:ext cx="5290396" cy="117707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600" dirty="0"/>
              <a:t>Header 32–40 Pt Verdana Bold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D6635-7ACA-1549-8C40-CE5A112F6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59958" y="5805487"/>
            <a:ext cx="2025146" cy="778135"/>
          </a:xfrm>
          <a:prstGeom prst="rect">
            <a:avLst/>
          </a:prstGeo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9C9D3DD-2CD7-614E-A1C6-8787B3F1FA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4634" y="2038615"/>
            <a:ext cx="5290396" cy="43964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dirty="0"/>
              <a:t>Content18–20 Pt Verdana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D055C5-3EB6-7F35-FF7D-1AEBA9F2F9EC}"/>
              </a:ext>
            </a:extLst>
          </p:cNvPr>
          <p:cNvSpPr/>
          <p:nvPr userDrawn="1"/>
        </p:nvSpPr>
        <p:spPr>
          <a:xfrm>
            <a:off x="152400" y="118346"/>
            <a:ext cx="11887200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70426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6">
          <p15:clr>
            <a:srgbClr val="FBAE40"/>
          </p15:clr>
        </p15:guide>
        <p15:guide id="2" orient="horz" pos="3808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sp>
        <p:nvSpPr>
          <p:cNvPr id="10" name="Picture Placeholder 32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1" y="0"/>
            <a:ext cx="7619999" cy="6866092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icon and select an image. Use the CROP tool under the PICTURE FORMAT tab to adjust.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747746"/>
            <a:ext cx="4419600" cy="0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52400" y="118345"/>
            <a:ext cx="4419600" cy="0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52400" y="118346"/>
            <a:ext cx="0" cy="6629401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9774" y="800217"/>
            <a:ext cx="4104852" cy="173641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600" dirty="0"/>
              <a:t>Header 32–40 Pt Verdana Bold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D6635-7ACA-1549-8C40-CE5A112F6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73427" y="5639717"/>
            <a:ext cx="2025146" cy="778135"/>
          </a:xfrm>
          <a:prstGeom prst="rect">
            <a:avLst/>
          </a:prstGeo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9C9D3DD-2CD7-614E-A1C6-8787B3F1FA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775" y="2846413"/>
            <a:ext cx="4104851" cy="224647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dirty="0"/>
              <a:t>Content 18–20 Pt Verdana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78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6">
          <p15:clr>
            <a:srgbClr val="FBAE40"/>
          </p15:clr>
        </p15:guide>
        <p15:guide id="2" orient="horz" pos="3808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"/>
            <a:ext cx="12192000" cy="514349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5143500"/>
            <a:ext cx="12192000" cy="17225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152401" y="6747746"/>
            <a:ext cx="11887199" cy="0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152400" y="5143500"/>
            <a:ext cx="0" cy="1604246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12039599" y="5143500"/>
            <a:ext cx="0" cy="1604246"/>
          </a:xfrm>
          <a:prstGeom prst="line">
            <a:avLst/>
          </a:prstGeom>
          <a:ln w="9525">
            <a:solidFill>
              <a:srgbClr val="F26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26834" y="5255597"/>
            <a:ext cx="9186132" cy="5462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3600" b="1" dirty="0"/>
              <a:t>HEADER 32–40 Pt Verdana Bold</a:t>
            </a:r>
            <a:endParaRPr lang="en-US" dirty="0"/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2" hasCustomPrompt="1"/>
          </p:nvPr>
        </p:nvSpPr>
        <p:spPr>
          <a:xfrm>
            <a:off x="327305" y="5866052"/>
            <a:ext cx="9185635" cy="76334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800" dirty="0"/>
              <a:t>CONTENT 18–20 Pt Verdana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5442B6-5302-814D-9935-69847F26FE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766052" y="5835446"/>
            <a:ext cx="2121147" cy="81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08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08" userDrawn="1">
          <p15:clr>
            <a:srgbClr val="FBAE40"/>
          </p15:clr>
        </p15:guide>
        <p15:guide id="2" orient="horz" pos="403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1" y="118346"/>
            <a:ext cx="11887199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11444" y="454614"/>
            <a:ext cx="11002433" cy="62179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6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3600" b="1" u="sng" dirty="0"/>
              <a:t>Header 24–40 Pt in Verdana Bold</a:t>
            </a:r>
            <a:endParaRPr lang="en-US" dirty="0"/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6"/>
          </p:nvPr>
        </p:nvSpPr>
        <p:spPr>
          <a:xfrm>
            <a:off x="1219200" y="1377597"/>
            <a:ext cx="9753600" cy="41148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/>
            </a:lvl1pPr>
          </a:lstStyle>
          <a:p>
            <a:r>
              <a:rPr lang="en-US" sz="1800"/>
              <a:t>Click icon to add media</a:t>
            </a:r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6396294" y="6318625"/>
            <a:ext cx="5217583" cy="227013"/>
          </a:xfrm>
        </p:spPr>
        <p:txBody>
          <a:bodyPr>
            <a:noAutofit/>
          </a:bodyPr>
          <a:lstStyle>
            <a:lvl1pPr marL="0" indent="0" algn="r">
              <a:buNone/>
              <a:defRPr sz="1100" b="1" i="0">
                <a:solidFill>
                  <a:srgbClr val="2E1A45"/>
                </a:solidFill>
                <a:latin typeface="Verdana Pro" panose="020B0604030504040204" pitchFamily="34" charset="0"/>
                <a:ea typeface="Verdana Pro" panose="020B0604030504040204" pitchFamily="34" charset="0"/>
                <a:cs typeface="Arial" charset="0"/>
              </a:defRPr>
            </a:lvl1pPr>
          </a:lstStyle>
          <a:p>
            <a:pPr lvl="0"/>
            <a:r>
              <a:rPr lang="en-US" sz="1400" dirty="0"/>
              <a:t>https://</a:t>
            </a:r>
            <a:r>
              <a:rPr lang="en-US" sz="1400" dirty="0" err="1"/>
              <a:t>brand.yliapps.com</a:t>
            </a:r>
            <a:r>
              <a:rPr lang="en-US" sz="1400" dirty="0"/>
              <a:t>/</a:t>
            </a:r>
            <a:endParaRPr lang="en-US" dirty="0"/>
          </a:p>
        </p:txBody>
      </p:sp>
      <p:pic>
        <p:nvPicPr>
          <p:cNvPr id="2" name="Picture 1" descr="A picture containing screenshot, graphics, graphic design, colorfulness&#10;&#10;Description automatically generated">
            <a:extLst>
              <a:ext uri="{FF2B5EF4-FFF2-40B4-BE49-F238E27FC236}">
                <a16:creationId xmlns:a16="http://schemas.microsoft.com/office/drawing/2014/main" id="{1A99B1DD-B2DE-3B3B-57D1-4D95671775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13316" y="2838689"/>
            <a:ext cx="3536994" cy="401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07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pos="384" userDrawn="1">
          <p15:clr>
            <a:srgbClr val="FBAE40"/>
          </p15:clr>
        </p15:guide>
        <p15:guide id="3" orient="horz" pos="40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2401" y="118346"/>
            <a:ext cx="11887199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609601" y="393701"/>
            <a:ext cx="1100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i="0" u="sng" dirty="0">
                <a:latin typeface="+mn-lt"/>
                <a:ea typeface="Arial" charset="0"/>
                <a:cs typeface="Arial" charset="0"/>
              </a:rPr>
              <a:t>Agenda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8067" y="1078502"/>
            <a:ext cx="11004551" cy="4632563"/>
          </a:xfrm>
        </p:spPr>
        <p:txBody>
          <a:bodyPr/>
          <a:lstStyle>
            <a:lvl1pPr marL="0" indent="-2857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 sz="1800" b="1" i="0">
                <a:latin typeface="+mn-lt"/>
                <a:ea typeface="Arial" charset="0"/>
                <a:cs typeface="Arial" charset="0"/>
              </a:defRPr>
            </a:lvl1pPr>
            <a:lvl2pPr marL="914400" indent="-285750">
              <a:lnSpc>
                <a:spcPct val="100000"/>
              </a:lnSpc>
              <a:buFont typeface="Arial" charset="0"/>
              <a:buChar char="•"/>
              <a:defRPr sz="1400" b="0" i="0">
                <a:latin typeface="+mn-lt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Agenda topic 1 18 Pt Verdana Bold</a:t>
            </a:r>
          </a:p>
          <a:p>
            <a:pPr lvl="1"/>
            <a:r>
              <a:rPr lang="en-US" dirty="0"/>
              <a:t>Presenter or Sub-topic 14 Pt Verdana</a:t>
            </a:r>
          </a:p>
        </p:txBody>
      </p:sp>
      <p:pic>
        <p:nvPicPr>
          <p:cNvPr id="15" name="Picture 14" descr="Shape, arrow&#10;&#10;Description automatically generated">
            <a:extLst>
              <a:ext uri="{FF2B5EF4-FFF2-40B4-BE49-F238E27FC236}">
                <a16:creationId xmlns:a16="http://schemas.microsoft.com/office/drawing/2014/main" id="{4F370156-DCD5-D94B-86E3-680F67A49C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946" y="6106121"/>
            <a:ext cx="523186" cy="594529"/>
          </a:xfrm>
          <a:prstGeom prst="rect">
            <a:avLst/>
          </a:prstGeom>
        </p:spPr>
      </p:pic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9BCD38C6-D754-6C46-A158-BB44B25A6C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5035" y="6326646"/>
            <a:ext cx="5217583" cy="227013"/>
          </a:xfrm>
        </p:spPr>
        <p:txBody>
          <a:bodyPr>
            <a:noAutofit/>
          </a:bodyPr>
          <a:lstStyle>
            <a:lvl1pPr marL="0" indent="0" algn="r">
              <a:buNone/>
              <a:defRPr sz="1100" b="1" i="0">
                <a:solidFill>
                  <a:schemeClr val="bg1"/>
                </a:solidFill>
                <a:latin typeface="Verdana Pro" panose="020B0604030504040204" pitchFamily="34" charset="0"/>
                <a:ea typeface="Verdana Pro" panose="020B0604030504040204" pitchFamily="34" charset="0"/>
                <a:cs typeface="Arial" charset="0"/>
              </a:defRPr>
            </a:lvl1pPr>
          </a:lstStyle>
          <a:p>
            <a:pPr lvl="0"/>
            <a:r>
              <a:rPr lang="en-US" sz="1400" dirty="0"/>
              <a:t>https://</a:t>
            </a:r>
            <a:r>
              <a:rPr lang="en-US" sz="1400" dirty="0" err="1"/>
              <a:t>brand.yliapps.com</a:t>
            </a:r>
            <a:r>
              <a:rPr lang="en-US" sz="1400" dirty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65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57900"/>
            <a:ext cx="12192000" cy="808192"/>
          </a:xfrm>
          <a:prstGeom prst="rect">
            <a:avLst/>
          </a:prstGeom>
          <a:solidFill>
            <a:srgbClr val="2E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C1E3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2401" y="118346"/>
            <a:ext cx="11887199" cy="6629400"/>
          </a:xfrm>
          <a:prstGeom prst="rect">
            <a:avLst/>
          </a:prstGeom>
          <a:noFill/>
          <a:ln w="9525">
            <a:solidFill>
              <a:srgbClr val="F26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11444" y="454614"/>
            <a:ext cx="11002433" cy="71696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6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3600" b="1" u="sng" dirty="0"/>
              <a:t>Header 24–40 Pt in Verdana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11718" y="1171576"/>
            <a:ext cx="11002433" cy="43894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sz="1800" dirty="0"/>
              <a:t>Body Content 18 Pt Verdana</a:t>
            </a:r>
            <a:endParaRPr lang="en-US" dirty="0"/>
          </a:p>
        </p:txBody>
      </p:sp>
      <p:pic>
        <p:nvPicPr>
          <p:cNvPr id="15" name="Picture 14" descr="Shape, arrow&#10;&#10;Description automatically generated">
            <a:extLst>
              <a:ext uri="{FF2B5EF4-FFF2-40B4-BE49-F238E27FC236}">
                <a16:creationId xmlns:a16="http://schemas.microsoft.com/office/drawing/2014/main" id="{2C114F32-0A1E-5C44-A632-3F1E05887D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946" y="6106121"/>
            <a:ext cx="523186" cy="594529"/>
          </a:xfrm>
          <a:prstGeom prst="rect">
            <a:avLst/>
          </a:prstGeom>
        </p:spPr>
      </p:pic>
      <p:sp>
        <p:nvSpPr>
          <p:cNvPr id="17" name="Text Placeholder 24">
            <a:extLst>
              <a:ext uri="{FF2B5EF4-FFF2-40B4-BE49-F238E27FC236}">
                <a16:creationId xmlns:a16="http://schemas.microsoft.com/office/drawing/2014/main" id="{F8A91189-D208-6645-9E73-400205DA45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6294" y="6318625"/>
            <a:ext cx="5217583" cy="227013"/>
          </a:xfrm>
        </p:spPr>
        <p:txBody>
          <a:bodyPr>
            <a:noAutofit/>
          </a:bodyPr>
          <a:lstStyle>
            <a:lvl1pPr marL="0" indent="0" algn="r">
              <a:buNone/>
              <a:defRPr sz="1100" b="1" i="0">
                <a:solidFill>
                  <a:schemeClr val="bg1"/>
                </a:solidFill>
                <a:latin typeface="Verdana Pro" panose="020B0604030504040204" pitchFamily="34" charset="0"/>
                <a:ea typeface="Verdana Pro" panose="020B0604030504040204" pitchFamily="34" charset="0"/>
                <a:cs typeface="Arial" charset="0"/>
              </a:defRPr>
            </a:lvl1pPr>
          </a:lstStyle>
          <a:p>
            <a:pPr lvl="0"/>
            <a:r>
              <a:rPr lang="en-US" sz="1400" dirty="0"/>
              <a:t>https://</a:t>
            </a:r>
            <a:r>
              <a:rPr lang="en-US" sz="1400" dirty="0" err="1"/>
              <a:t>brand.yliapps.com</a:t>
            </a:r>
            <a:r>
              <a:rPr lang="en-US" sz="1400" dirty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90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062D-94C4-B14A-9F03-030FDFF79811}" type="datetimeFigureOut"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C333-8DEA-A549-BB52-FB8135D4E1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1" r:id="rId2"/>
    <p:sldLayoutId id="2147483679" r:id="rId3"/>
    <p:sldLayoutId id="2147483681" r:id="rId4"/>
    <p:sldLayoutId id="2147483682" r:id="rId5"/>
    <p:sldLayoutId id="2147483675" r:id="rId6"/>
    <p:sldLayoutId id="2147483664" r:id="rId7"/>
    <p:sldLayoutId id="2147483676" r:id="rId8"/>
    <p:sldLayoutId id="2147483678" r:id="rId9"/>
    <p:sldLayoutId id="2147483665" r:id="rId10"/>
    <p:sldLayoutId id="2147483666" r:id="rId11"/>
    <p:sldLayoutId id="2147483667" r:id="rId12"/>
    <p:sldLayoutId id="2147483668" r:id="rId13"/>
    <p:sldLayoutId id="2147483673" r:id="rId14"/>
    <p:sldLayoutId id="2147483683" r:id="rId15"/>
    <p:sldLayoutId id="2147483680" r:id="rId16"/>
    <p:sldLayoutId id="214748366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83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315494-0D91-1362-CFBC-3291AAF7D9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2E671-2431-B954-A104-5C26F101B0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3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1104AD9-04AD-426C-BE9E-04DD4B6A4EE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C1E90-D91D-C114-6F4F-F44FBF1B3A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A4F81-853F-8483-75E3-1FD7706400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07B576B-5F71-90C6-ED6B-79CF12A0C6C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1153C-8319-20C2-3768-BD9AA01678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9D4A2-F61D-5DA8-9533-F39539F1B7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73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A121D4C-CB92-15CC-EA6E-1E9871818045}"/>
              </a:ext>
            </a:extLst>
          </p:cNvPr>
          <p:cNvSpPr txBox="1"/>
          <p:nvPr/>
        </p:nvSpPr>
        <p:spPr>
          <a:xfrm>
            <a:off x="158750" y="2120900"/>
            <a:ext cx="1187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atin typeface="Verdana Pro" panose="020B0604030504040204" pitchFamily="34" charset="0"/>
              </a:rPr>
              <a:t>Thank you 40pt Verdana Bold Italic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16E1A2-9DF7-8D89-D154-918B631F55CC}"/>
              </a:ext>
            </a:extLst>
          </p:cNvPr>
          <p:cNvSpPr txBox="1"/>
          <p:nvPr/>
        </p:nvSpPr>
        <p:spPr>
          <a:xfrm>
            <a:off x="158750" y="3073400"/>
            <a:ext cx="1187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Verdana Pro" panose="020B0604030504040204" pitchFamily="34" charset="0"/>
              </a:rPr>
              <a:t>Questions? OR Contact Information OR Closing Statement 18pt Verdana Italic</a:t>
            </a:r>
          </a:p>
        </p:txBody>
      </p:sp>
    </p:spTree>
    <p:extLst>
      <p:ext uri="{BB962C8B-B14F-4D97-AF65-F5344CB8AC3E}">
        <p14:creationId xmlns:p14="http://schemas.microsoft.com/office/powerpoint/2010/main" val="412903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FF9F3F-8FEB-67EA-960B-9FB6715C6D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MULTIPURPOSE 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24A2C-56BE-E140-B173-363D6BAB12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PITCH DECK PRESENTATION</a:t>
            </a:r>
          </a:p>
        </p:txBody>
      </p:sp>
    </p:spTree>
    <p:extLst>
      <p:ext uri="{BB962C8B-B14F-4D97-AF65-F5344CB8AC3E}">
        <p14:creationId xmlns:p14="http://schemas.microsoft.com/office/powerpoint/2010/main" val="78359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9EA90-B63D-E20E-0FC2-6A87383080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EC5966-DB71-429B-6850-270ACA8AD4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4642" y="942591"/>
            <a:ext cx="4185661" cy="42770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9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C57C399-0596-6B50-657D-F5A44D818D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30A96-EC8F-43DF-4BE6-3C0DD317E4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24B7E-3B11-CBD3-A019-39D52C948F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929E3-B375-EC53-9627-B8FEA6373FA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56167" y="6242957"/>
            <a:ext cx="7333484" cy="386445"/>
          </a:xfrm>
        </p:spPr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5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32D568-57F4-AFB5-A07E-B9DA7749B1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4F32EF60-153A-F86A-2DF7-048C99123003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C9305-8F4D-0492-9A96-FE701E344B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73D318-E2EB-5A32-4CFC-F6E75ABDB28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40D5D-8631-2881-9024-668E9DA06D6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63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C3A1-D218-A60D-F7D3-F1C23E1F43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06FA3-AFFF-9EE4-8033-90F39CE81E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34E0C-EE8F-2104-E5B6-02445DA32D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4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6CF0B8-A67B-5747-CBC3-0E580CE4CD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BAC85-73C8-E221-ACD6-314C755797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FD493-7B57-B0CB-9325-D183BBE8E7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EBB8A-19C2-39EC-2562-9539C78BA3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5FF528-9C72-52C7-863B-1E42AB648B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107E52-E3E1-64D0-CF3E-4ED97AEA41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CC4EE-BDB2-CCC9-BB81-A4B56C7752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203C7-10ED-4EAB-EF9C-F384CD7CA8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22105-E168-E0F9-8028-70F508A7E8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76F1BE-F58E-C48A-AB45-97DF59B83D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BEBDD6A-A595-7D7B-4042-9856114DABF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395120" y="6286541"/>
            <a:ext cx="5217583" cy="227013"/>
          </a:xfrm>
        </p:spPr>
        <p:txBody>
          <a:bodyPr>
            <a:normAutofit fontScale="40000" lnSpcReduction="2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C914DD-FAB4-2DD9-5550-49EBAFFC8ED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2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9C0C29A3-0F8F-0541-976B-6D6116C86826}" vid="{02C40CBA-7F8A-C643-8FD1-82B4DCF63A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22</Words>
  <Application>Microsoft Macintosh PowerPoint</Application>
  <PresentationFormat>Widescreen</PresentationFormat>
  <Paragraphs>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Verdana</vt:lpstr>
      <vt:lpstr>Verdana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Leigh Carruthers</dc:creator>
  <cp:lastModifiedBy>Kristen Leigh Carruthers</cp:lastModifiedBy>
  <cp:revision>8</cp:revision>
  <dcterms:created xsi:type="dcterms:W3CDTF">2022-02-03T16:46:48Z</dcterms:created>
  <dcterms:modified xsi:type="dcterms:W3CDTF">2023-05-17T17:18:46Z</dcterms:modified>
</cp:coreProperties>
</file>